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lsm" ContentType="application/vnd.ms-excel.sheet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9"/>
  </p:notesMasterIdLst>
  <p:sldIdLst>
    <p:sldId id="256" r:id="rId2"/>
    <p:sldId id="295" r:id="rId3"/>
    <p:sldId id="605" r:id="rId4"/>
    <p:sldId id="257" r:id="rId5"/>
    <p:sldId id="593" r:id="rId6"/>
    <p:sldId id="603" r:id="rId7"/>
    <p:sldId id="598" r:id="rId8"/>
    <p:sldId id="597" r:id="rId9"/>
    <p:sldId id="599" r:id="rId10"/>
    <p:sldId id="600" r:id="rId11"/>
    <p:sldId id="601" r:id="rId12"/>
    <p:sldId id="303" r:id="rId13"/>
    <p:sldId id="304" r:id="rId14"/>
    <p:sldId id="592" r:id="rId15"/>
    <p:sldId id="594" r:id="rId16"/>
    <p:sldId id="595" r:id="rId17"/>
    <p:sldId id="305" r:id="rId18"/>
    <p:sldId id="306" r:id="rId19"/>
    <p:sldId id="307" r:id="rId20"/>
    <p:sldId id="446" r:id="rId21"/>
    <p:sldId id="317" r:id="rId22"/>
    <p:sldId id="447" r:id="rId23"/>
    <p:sldId id="448" r:id="rId24"/>
    <p:sldId id="450" r:id="rId25"/>
    <p:sldId id="451" r:id="rId26"/>
    <p:sldId id="452" r:id="rId27"/>
    <p:sldId id="590" r:id="rId28"/>
    <p:sldId id="455" r:id="rId29"/>
    <p:sldId id="589" r:id="rId30"/>
    <p:sldId id="260" r:id="rId31"/>
    <p:sldId id="262" r:id="rId32"/>
    <p:sldId id="298" r:id="rId33"/>
    <p:sldId id="265" r:id="rId34"/>
    <p:sldId id="258" r:id="rId35"/>
    <p:sldId id="261" r:id="rId36"/>
    <p:sldId id="266" r:id="rId37"/>
    <p:sldId id="263" r:id="rId38"/>
    <p:sldId id="267" r:id="rId39"/>
    <p:sldId id="259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3" r:id="rId55"/>
    <p:sldId id="284" r:id="rId56"/>
    <p:sldId id="286" r:id="rId57"/>
    <p:sldId id="285" r:id="rId58"/>
    <p:sldId id="287" r:id="rId59"/>
    <p:sldId id="300" r:id="rId60"/>
    <p:sldId id="282" r:id="rId61"/>
    <p:sldId id="290" r:id="rId62"/>
    <p:sldId id="301" r:id="rId63"/>
    <p:sldId id="438" r:id="rId64"/>
    <p:sldId id="302" r:id="rId65"/>
    <p:sldId id="349" r:id="rId66"/>
    <p:sldId id="350" r:id="rId67"/>
    <p:sldId id="352" r:id="rId68"/>
    <p:sldId id="353" r:id="rId69"/>
    <p:sldId id="354" r:id="rId70"/>
    <p:sldId id="356" r:id="rId71"/>
    <p:sldId id="358" r:id="rId72"/>
    <p:sldId id="604" r:id="rId73"/>
    <p:sldId id="456" r:id="rId74"/>
    <p:sldId id="458" r:id="rId75"/>
    <p:sldId id="460" r:id="rId76"/>
    <p:sldId id="289" r:id="rId77"/>
    <p:sldId id="607" r:id="rId78"/>
    <p:sldId id="386" r:id="rId79"/>
    <p:sldId id="388" r:id="rId80"/>
    <p:sldId id="389" r:id="rId81"/>
    <p:sldId id="390" r:id="rId82"/>
    <p:sldId id="394" r:id="rId83"/>
    <p:sldId id="396" r:id="rId84"/>
    <p:sldId id="398" r:id="rId85"/>
    <p:sldId id="415" r:id="rId86"/>
    <p:sldId id="399" r:id="rId87"/>
    <p:sldId id="459" r:id="rId88"/>
    <p:sldId id="377" r:id="rId89"/>
    <p:sldId id="378" r:id="rId90"/>
    <p:sldId id="291" r:id="rId91"/>
    <p:sldId id="403" r:id="rId92"/>
    <p:sldId id="404" r:id="rId93"/>
    <p:sldId id="461" r:id="rId94"/>
    <p:sldId id="608" r:id="rId95"/>
    <p:sldId id="296" r:id="rId96"/>
    <p:sldId id="463" r:id="rId97"/>
    <p:sldId id="464" r:id="rId98"/>
    <p:sldId id="434" r:id="rId99"/>
    <p:sldId id="435" r:id="rId100"/>
    <p:sldId id="436" r:id="rId101"/>
    <p:sldId id="462" r:id="rId102"/>
    <p:sldId id="437" r:id="rId103"/>
    <p:sldId id="472" r:id="rId104"/>
    <p:sldId id="610" r:id="rId105"/>
    <p:sldId id="440" r:id="rId106"/>
    <p:sldId id="441" r:id="rId107"/>
    <p:sldId id="442" r:id="rId108"/>
    <p:sldId id="443" r:id="rId109"/>
    <p:sldId id="444" r:id="rId110"/>
    <p:sldId id="611" r:id="rId111"/>
    <p:sldId id="465" r:id="rId112"/>
    <p:sldId id="466" r:id="rId113"/>
    <p:sldId id="467" r:id="rId114"/>
    <p:sldId id="449" r:id="rId115"/>
    <p:sldId id="468" r:id="rId116"/>
    <p:sldId id="469" r:id="rId117"/>
    <p:sldId id="470" r:id="rId118"/>
    <p:sldId id="618" r:id="rId119"/>
    <p:sldId id="453" r:id="rId120"/>
    <p:sldId id="606" r:id="rId121"/>
    <p:sldId id="499" r:id="rId122"/>
    <p:sldId id="501" r:id="rId123"/>
    <p:sldId id="500" r:id="rId124"/>
    <p:sldId id="512" r:id="rId125"/>
    <p:sldId id="513" r:id="rId126"/>
    <p:sldId id="514" r:id="rId127"/>
    <p:sldId id="521" r:id="rId128"/>
    <p:sldId id="527" r:id="rId129"/>
    <p:sldId id="532" r:id="rId130"/>
    <p:sldId id="533" r:id="rId131"/>
    <p:sldId id="534" r:id="rId132"/>
    <p:sldId id="535" r:id="rId133"/>
    <p:sldId id="536" r:id="rId134"/>
    <p:sldId id="537" r:id="rId135"/>
    <p:sldId id="538" r:id="rId136"/>
    <p:sldId id="540" r:id="rId137"/>
    <p:sldId id="612" r:id="rId138"/>
    <p:sldId id="619" r:id="rId139"/>
    <p:sldId id="515" r:id="rId140"/>
    <p:sldId id="563" r:id="rId141"/>
    <p:sldId id="609" r:id="rId142"/>
    <p:sldId id="474" r:id="rId143"/>
    <p:sldId id="475" r:id="rId144"/>
    <p:sldId id="483" r:id="rId145"/>
    <p:sldId id="484" r:id="rId146"/>
    <p:sldId id="486" r:id="rId147"/>
    <p:sldId id="485" r:id="rId148"/>
    <p:sldId id="496" r:id="rId149"/>
    <p:sldId id="497" r:id="rId150"/>
    <p:sldId id="498" r:id="rId151"/>
    <p:sldId id="294" r:id="rId152"/>
    <p:sldId id="566" r:id="rId153"/>
    <p:sldId id="620" r:id="rId154"/>
    <p:sldId id="568" r:id="rId155"/>
    <p:sldId id="569" r:id="rId156"/>
    <p:sldId id="588" r:id="rId157"/>
    <p:sldId id="613" r:id="rId158"/>
    <p:sldId id="405" r:id="rId159"/>
    <p:sldId id="406" r:id="rId160"/>
    <p:sldId id="617" r:id="rId161"/>
    <p:sldId id="407" r:id="rId162"/>
    <p:sldId id="408" r:id="rId163"/>
    <p:sldId id="409" r:id="rId164"/>
    <p:sldId id="410" r:id="rId165"/>
    <p:sldId id="411" r:id="rId166"/>
    <p:sldId id="412" r:id="rId167"/>
    <p:sldId id="413" r:id="rId168"/>
    <p:sldId id="616" r:id="rId169"/>
    <p:sldId id="414" r:id="rId170"/>
    <p:sldId id="615" r:id="rId171"/>
    <p:sldId id="416" r:id="rId172"/>
    <p:sldId id="417" r:id="rId173"/>
    <p:sldId id="418" r:id="rId174"/>
    <p:sldId id="421" r:id="rId175"/>
    <p:sldId id="419" r:id="rId176"/>
    <p:sldId id="420" r:id="rId177"/>
    <p:sldId id="397" r:id="rId1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683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Liao" userId="ab04f800a07082ab" providerId="LiveId" clId="{3CDF3F3F-0F89-43FE-84C4-18773B031BFB}"/>
    <pc:docChg chg="custSel modSld">
      <pc:chgData name="Andrew Liao" userId="ab04f800a07082ab" providerId="LiveId" clId="{3CDF3F3F-0F89-43FE-84C4-18773B031BFB}" dt="2021-06-07T09:52:07.899" v="73" actId="5793"/>
      <pc:docMkLst>
        <pc:docMk/>
      </pc:docMkLst>
      <pc:sldChg chg="modSp mod">
        <pc:chgData name="Andrew Liao" userId="ab04f800a07082ab" providerId="LiveId" clId="{3CDF3F3F-0F89-43FE-84C4-18773B031BFB}" dt="2021-06-07T09:51:37.363" v="41" actId="20577"/>
        <pc:sldMkLst>
          <pc:docMk/>
          <pc:sldMk cId="0" sldId="496"/>
        </pc:sldMkLst>
        <pc:spChg chg="mod">
          <ac:chgData name="Andrew Liao" userId="ab04f800a07082ab" providerId="LiveId" clId="{3CDF3F3F-0F89-43FE-84C4-18773B031BFB}" dt="2021-06-07T09:51:37.363" v="41" actId="20577"/>
          <ac:spMkLst>
            <pc:docMk/>
            <pc:sldMk cId="0" sldId="496"/>
            <ac:spMk id="391170" creationId="{00000000-0000-0000-0000-000000000000}"/>
          </ac:spMkLst>
        </pc:spChg>
      </pc:sldChg>
      <pc:sldChg chg="modSp mod">
        <pc:chgData name="Andrew Liao" userId="ab04f800a07082ab" providerId="LiveId" clId="{3CDF3F3F-0F89-43FE-84C4-18773B031BFB}" dt="2021-06-07T09:52:07.899" v="73" actId="5793"/>
        <pc:sldMkLst>
          <pc:docMk/>
          <pc:sldMk cId="0" sldId="497"/>
        </pc:sldMkLst>
        <pc:spChg chg="mod">
          <ac:chgData name="Andrew Liao" userId="ab04f800a07082ab" providerId="LiveId" clId="{3CDF3F3F-0F89-43FE-84C4-18773B031BFB}" dt="2021-06-07T09:52:07.899" v="73" actId="5793"/>
          <ac:spMkLst>
            <pc:docMk/>
            <pc:sldMk cId="0" sldId="497"/>
            <ac:spMk id="392194" creationId="{00000000-0000-0000-0000-000000000000}"/>
          </ac:spMkLst>
        </pc:spChg>
      </pc:sldChg>
      <pc:sldChg chg="modSp mod">
        <pc:chgData name="Andrew Liao" userId="ab04f800a07082ab" providerId="LiveId" clId="{3CDF3F3F-0F89-43FE-84C4-18773B031BFB}" dt="2021-06-07T09:50:22.238" v="37" actId="313"/>
        <pc:sldMkLst>
          <pc:docMk/>
          <pc:sldMk cId="2265714675" sldId="617"/>
        </pc:sldMkLst>
        <pc:spChg chg="mod">
          <ac:chgData name="Andrew Liao" userId="ab04f800a07082ab" providerId="LiveId" clId="{3CDF3F3F-0F89-43FE-84C4-18773B031BFB}" dt="2021-06-07T09:50:22.238" v="37" actId="313"/>
          <ac:spMkLst>
            <pc:docMk/>
            <pc:sldMk cId="2265714675" sldId="617"/>
            <ac:spMk id="3" creationId="{8687DC19-DDF4-D242-8A2C-6EDED50ADCD0}"/>
          </ac:spMkLst>
        </pc:spChg>
      </pc:sldChg>
    </pc:docChg>
  </pc:docChgLst>
  <pc:docChgLst>
    <pc:chgData name="Andrew Liao" userId="ab04f800a07082ab" providerId="LiveId" clId="{3F6BB913-6DC2-4011-BE2D-6DE1AABE8F6A}"/>
    <pc:docChg chg="custSel modSld">
      <pc:chgData name="Andrew Liao" userId="ab04f800a07082ab" providerId="LiveId" clId="{3F6BB913-6DC2-4011-BE2D-6DE1AABE8F6A}" dt="2021-06-18T22:34:01.105" v="2" actId="20577"/>
      <pc:docMkLst>
        <pc:docMk/>
      </pc:docMkLst>
      <pc:sldChg chg="modSp mod">
        <pc:chgData name="Andrew Liao" userId="ab04f800a07082ab" providerId="LiveId" clId="{3F6BB913-6DC2-4011-BE2D-6DE1AABE8F6A}" dt="2021-06-18T22:34:01.105" v="2" actId="20577"/>
        <pc:sldMkLst>
          <pc:docMk/>
          <pc:sldMk cId="1430595551" sldId="593"/>
        </pc:sldMkLst>
        <pc:spChg chg="mod">
          <ac:chgData name="Andrew Liao" userId="ab04f800a07082ab" providerId="LiveId" clId="{3F6BB913-6DC2-4011-BE2D-6DE1AABE8F6A}" dt="2021-06-18T22:34:01.105" v="2" actId="20577"/>
          <ac:spMkLst>
            <pc:docMk/>
            <pc:sldMk cId="1430595551" sldId="593"/>
            <ac:spMk id="5" creationId="{DDD9FC12-D20C-254F-9D98-57CD4D299361}"/>
          </ac:spMkLst>
        </pc:spChg>
      </pc:sldChg>
    </pc:docChg>
  </pc:docChgLst>
  <pc:docChgLst>
    <pc:chgData name="Andrew Liao" userId="ab04f800a07082ab" providerId="LiveId" clId="{F06F8A81-684D-BB4F-8343-578BE3E8CE63}"/>
    <pc:docChg chg="modSld">
      <pc:chgData name="Andrew Liao" userId="ab04f800a07082ab" providerId="LiveId" clId="{F06F8A81-684D-BB4F-8343-578BE3E8CE63}" dt="2021-10-18T09:54:39.955" v="53" actId="20577"/>
      <pc:docMkLst>
        <pc:docMk/>
      </pc:docMkLst>
      <pc:sldChg chg="modSp mod">
        <pc:chgData name="Andrew Liao" userId="ab04f800a07082ab" providerId="LiveId" clId="{F06F8A81-684D-BB4F-8343-578BE3E8CE63}" dt="2021-10-18T09:54:39.955" v="53" actId="20577"/>
        <pc:sldMkLst>
          <pc:docMk/>
          <pc:sldMk cId="3390359283" sldId="295"/>
        </pc:sldMkLst>
        <pc:spChg chg="mod">
          <ac:chgData name="Andrew Liao" userId="ab04f800a07082ab" providerId="LiveId" clId="{F06F8A81-684D-BB4F-8343-578BE3E8CE63}" dt="2021-10-18T09:54:39.955" v="53" actId="20577"/>
          <ac:spMkLst>
            <pc:docMk/>
            <pc:sldMk cId="3390359283" sldId="295"/>
            <ac:spMk id="3" creationId="{9FCED8A8-034E-4E0D-96BC-DAEBE4945BFC}"/>
          </ac:spMkLst>
        </pc:spChg>
      </pc:sldChg>
      <pc:sldChg chg="modSp mod">
        <pc:chgData name="Andrew Liao" userId="ab04f800a07082ab" providerId="LiveId" clId="{F06F8A81-684D-BB4F-8343-578BE3E8CE63}" dt="2021-10-18T09:54:17.261" v="48" actId="20577"/>
        <pc:sldMkLst>
          <pc:docMk/>
          <pc:sldMk cId="719740557" sldId="605"/>
        </pc:sldMkLst>
        <pc:spChg chg="mod">
          <ac:chgData name="Andrew Liao" userId="ab04f800a07082ab" providerId="LiveId" clId="{F06F8A81-684D-BB4F-8343-578BE3E8CE63}" dt="2021-10-18T09:54:17.261" v="48" actId="20577"/>
          <ac:spMkLst>
            <pc:docMk/>
            <pc:sldMk cId="719740557" sldId="605"/>
            <ac:spMk id="3" creationId="{521ED6B8-651F-4B33-BA2F-88106AE5D12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.xlsm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40677966101695"/>
          <c:y val="7.6923076923076927E-2"/>
          <c:w val="0.78813559322033899"/>
          <c:h val="0.83653846153846156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ln w="2470">
              <a:solidFill>
                <a:srgbClr val="FF0000"/>
              </a:solidFill>
              <a:prstDash val="solid"/>
            </a:ln>
          </c:spPr>
          <c:marker>
            <c:symbol val="diamond"/>
            <c:size val="2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numRef>
              <c:f>Sheet1!$B$1:$V$1</c:f>
              <c:numCache>
                <c:formatCode>General</c:formatCode>
                <c:ptCount val="21"/>
              </c:numCache>
            </c:numRef>
          </c:cat>
          <c:val>
            <c:numRef>
              <c:f>Sheet1!$B$2:$V$2</c:f>
              <c:numCache>
                <c:formatCode>General</c:formatCode>
                <c:ptCount val="21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91</c:v>
                </c:pt>
                <c:pt idx="10">
                  <c:v>92</c:v>
                </c:pt>
                <c:pt idx="11">
                  <c:v>93</c:v>
                </c:pt>
                <c:pt idx="12">
                  <c:v>94</c:v>
                </c:pt>
                <c:pt idx="13">
                  <c:v>95</c:v>
                </c:pt>
                <c:pt idx="14">
                  <c:v>96</c:v>
                </c:pt>
                <c:pt idx="15">
                  <c:v>97</c:v>
                </c:pt>
                <c:pt idx="16">
                  <c:v>98</c:v>
                </c:pt>
                <c:pt idx="17">
                  <c:v>99</c:v>
                </c:pt>
                <c:pt idx="18">
                  <c:v>99</c:v>
                </c:pt>
                <c:pt idx="19">
                  <c:v>99</c:v>
                </c:pt>
                <c:pt idx="2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A4-FB44-8506-9E67C735A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5035328"/>
        <c:axId val="1"/>
      </c:lineChart>
      <c:catAx>
        <c:axId val="131503532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61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350" b="1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en-TW"/>
          </a:p>
        </c:txPr>
        <c:crossAx val="1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618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cross"/>
        <c:minorTickMark val="none"/>
        <c:tickLblPos val="nextTo"/>
        <c:spPr>
          <a:ln w="61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350" b="1" i="0" u="none" strike="noStrike" baseline="0">
                <a:solidFill>
                  <a:srgbClr val="000000"/>
                </a:solidFill>
                <a:latin typeface="新細明體"/>
                <a:ea typeface="新細明體"/>
                <a:cs typeface="新細明體"/>
              </a:defRPr>
            </a:pPr>
            <a:endParaRPr lang="en-TW"/>
          </a:p>
        </c:txPr>
        <c:crossAx val="1315035328"/>
        <c:crosses val="autoZero"/>
        <c:crossBetween val="between"/>
      </c:valAx>
      <c:spPr>
        <a:noFill/>
        <a:ln w="2470">
          <a:solidFill>
            <a:srgbClr val="00000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9173728813559322"/>
          <c:y val="0.45192307692307693"/>
          <c:w val="7.4152542372881353E-2"/>
          <c:h val="8.0128205128205135E-2"/>
        </c:manualLayout>
      </c:layout>
      <c:overlay val="0"/>
      <c:spPr>
        <a:noFill/>
        <a:ln w="618">
          <a:solidFill>
            <a:srgbClr val="000000"/>
          </a:solidFill>
          <a:prstDash val="solid"/>
        </a:ln>
      </c:spPr>
      <c:txPr>
        <a:bodyPr/>
        <a:lstStyle/>
        <a:p>
          <a:pPr>
            <a:defRPr sz="322" b="1" i="0" u="none" strike="noStrike" baseline="0">
              <a:solidFill>
                <a:srgbClr val="000000"/>
              </a:solidFill>
              <a:latin typeface="新細明體"/>
              <a:ea typeface="新細明體"/>
              <a:cs typeface="新細明體"/>
            </a:defRPr>
          </a:pPr>
          <a:endParaRPr lang="en-TW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50" b="1" i="0" u="none" strike="noStrike" baseline="0">
          <a:solidFill>
            <a:srgbClr val="000000"/>
          </a:solidFill>
          <a:latin typeface="新細明體"/>
          <a:ea typeface="新細明體"/>
          <a:cs typeface="新細明體"/>
        </a:defRPr>
      </a:pPr>
      <a:endParaRPr lang="en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418914041994751"/>
          <c:y val="5.6210875984251958E-2"/>
          <c:w val="0.56718897637795251"/>
          <c:h val="0.900078248031496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4000萬概況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群樂 Q1</c:v>
                </c:pt>
                <c:pt idx="1">
                  <c:v>Q2</c:v>
                </c:pt>
                <c:pt idx="2">
                  <c:v>2011 Q3</c:v>
                </c:pt>
                <c:pt idx="3">
                  <c:v>Q4</c:v>
                </c:pt>
                <c:pt idx="4">
                  <c:v>2012 Q1</c:v>
                </c:pt>
                <c:pt idx="5">
                  <c:v>Q2</c:v>
                </c:pt>
                <c:pt idx="6">
                  <c:v>Q3</c:v>
                </c:pt>
                <c:pt idx="7">
                  <c:v>Q4</c:v>
                </c:pt>
                <c:pt idx="8">
                  <c:v>2013 Q1</c:v>
                </c:pt>
                <c:pt idx="9">
                  <c:v>Q2</c:v>
                </c:pt>
                <c:pt idx="10">
                  <c:v>Q3</c:v>
                </c:pt>
                <c:pt idx="11">
                  <c:v>Q4</c:v>
                </c:pt>
                <c:pt idx="12">
                  <c:v>2014 Q1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3000</c:v>
                </c:pt>
                <c:pt idx="1">
                  <c:v>0</c:v>
                </c:pt>
                <c:pt idx="2">
                  <c:v>4000</c:v>
                </c:pt>
                <c:pt idx="3">
                  <c:v>3000</c:v>
                </c:pt>
                <c:pt idx="4">
                  <c:v>2250</c:v>
                </c:pt>
                <c:pt idx="5">
                  <c:v>1500</c:v>
                </c:pt>
                <c:pt idx="6">
                  <c:v>750</c:v>
                </c:pt>
                <c:pt idx="7">
                  <c:v>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37-4F06-8A60-98CEBCAEB9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創投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群樂 Q1</c:v>
                </c:pt>
                <c:pt idx="1">
                  <c:v>Q2</c:v>
                </c:pt>
                <c:pt idx="2">
                  <c:v>2011 Q3</c:v>
                </c:pt>
                <c:pt idx="3">
                  <c:v>Q4</c:v>
                </c:pt>
                <c:pt idx="4">
                  <c:v>2012 Q1</c:v>
                </c:pt>
                <c:pt idx="5">
                  <c:v>Q2</c:v>
                </c:pt>
                <c:pt idx="6">
                  <c:v>Q3</c:v>
                </c:pt>
                <c:pt idx="7">
                  <c:v>Q4</c:v>
                </c:pt>
                <c:pt idx="8">
                  <c:v>2013 Q1</c:v>
                </c:pt>
                <c:pt idx="9">
                  <c:v>Q2</c:v>
                </c:pt>
                <c:pt idx="10">
                  <c:v>Q3</c:v>
                </c:pt>
                <c:pt idx="11">
                  <c:v>Q4</c:v>
                </c:pt>
                <c:pt idx="12">
                  <c:v>2014 Q1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7">
                  <c:v>2000</c:v>
                </c:pt>
                <c:pt idx="8">
                  <c:v>1250</c:v>
                </c:pt>
                <c:pt idx="10">
                  <c:v>-150</c:v>
                </c:pt>
                <c:pt idx="11">
                  <c:v>-350</c:v>
                </c:pt>
                <c:pt idx="12">
                  <c:v>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37-4F06-8A60-98CEBCAEB9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政府補助款</c:v>
                </c:pt>
              </c:strCache>
            </c:strRef>
          </c:tx>
          <c:cat>
            <c:strRef>
              <c:f>Sheet1!$A$2:$A$14</c:f>
              <c:strCache>
                <c:ptCount val="13"/>
                <c:pt idx="0">
                  <c:v>群樂 Q1</c:v>
                </c:pt>
                <c:pt idx="1">
                  <c:v>Q2</c:v>
                </c:pt>
                <c:pt idx="2">
                  <c:v>2011 Q3</c:v>
                </c:pt>
                <c:pt idx="3">
                  <c:v>Q4</c:v>
                </c:pt>
                <c:pt idx="4">
                  <c:v>2012 Q1</c:v>
                </c:pt>
                <c:pt idx="5">
                  <c:v>Q2</c:v>
                </c:pt>
                <c:pt idx="6">
                  <c:v>Q3</c:v>
                </c:pt>
                <c:pt idx="7">
                  <c:v>Q4</c:v>
                </c:pt>
                <c:pt idx="8">
                  <c:v>2013 Q1</c:v>
                </c:pt>
                <c:pt idx="9">
                  <c:v>Q2</c:v>
                </c:pt>
                <c:pt idx="10">
                  <c:v>Q3</c:v>
                </c:pt>
                <c:pt idx="11">
                  <c:v>Q4</c:v>
                </c:pt>
                <c:pt idx="12">
                  <c:v>2014 Q1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8">
                  <c:v>1350</c:v>
                </c:pt>
                <c:pt idx="9">
                  <c:v>600</c:v>
                </c:pt>
                <c:pt idx="10">
                  <c:v>-150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37-4F06-8A60-98CEBCAEB9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648512"/>
        <c:axId val="127650048"/>
      </c:lineChart>
      <c:catAx>
        <c:axId val="127648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27650048"/>
        <c:crosses val="autoZero"/>
        <c:auto val="1"/>
        <c:lblAlgn val="ctr"/>
        <c:lblOffset val="100"/>
        <c:noMultiLvlLbl val="0"/>
      </c:catAx>
      <c:valAx>
        <c:axId val="1276500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76485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TW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AC056-7A0A-48BD-865D-18AFC741452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3190776-87AC-4056-926E-15B128323736}">
      <dgm:prSet phldrT="[文字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/>
            <a:t>物色</a:t>
          </a:r>
          <a:endParaRPr lang="en-US" altLang="zh-TW"/>
        </a:p>
        <a:p>
          <a:r>
            <a:rPr lang="zh-TW" altLang="en-US"/>
            <a:t>遊戲</a:t>
          </a:r>
        </a:p>
      </dgm:t>
    </dgm:pt>
    <dgm:pt modelId="{2F2E4C2B-8F77-4113-9958-F15762BB96B1}" type="parTrans" cxnId="{204EFA91-56FE-41E4-89DE-F2CF3811F3CA}">
      <dgm:prSet/>
      <dgm:spPr/>
      <dgm:t>
        <a:bodyPr/>
        <a:lstStyle/>
        <a:p>
          <a:endParaRPr lang="zh-TW" altLang="en-US"/>
        </a:p>
      </dgm:t>
    </dgm:pt>
    <dgm:pt modelId="{049EB7DC-F999-489F-818E-63F398D70B67}" type="sibTrans" cxnId="{204EFA91-56FE-41E4-89DE-F2CF3811F3CA}">
      <dgm:prSet/>
      <dgm:spPr/>
      <dgm:t>
        <a:bodyPr/>
        <a:lstStyle/>
        <a:p>
          <a:endParaRPr lang="zh-TW" altLang="en-US"/>
        </a:p>
      </dgm:t>
    </dgm:pt>
    <dgm:pt modelId="{6D5DA64F-D5D0-4018-BF64-7A293241A503}">
      <dgm:prSet phldrT="[文字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/>
            <a:t>取得</a:t>
          </a:r>
          <a:endParaRPr lang="en-US" altLang="zh-TW"/>
        </a:p>
        <a:p>
          <a:r>
            <a:rPr lang="en-US" altLang="zh-TW"/>
            <a:t>/</a:t>
          </a:r>
          <a:r>
            <a:rPr lang="zh-TW" altLang="en-US"/>
            <a:t>授權</a:t>
          </a:r>
        </a:p>
      </dgm:t>
    </dgm:pt>
    <dgm:pt modelId="{AAA48505-8779-4E4B-A01D-95AE5409EB27}" type="parTrans" cxnId="{4A70D197-BDF4-4F71-AE37-6F25F29E5A24}">
      <dgm:prSet/>
      <dgm:spPr/>
      <dgm:t>
        <a:bodyPr/>
        <a:lstStyle/>
        <a:p>
          <a:endParaRPr lang="zh-TW" altLang="en-US"/>
        </a:p>
      </dgm:t>
    </dgm:pt>
    <dgm:pt modelId="{5163F390-7B04-4BBA-8EA8-42DD935A442E}" type="sibTrans" cxnId="{4A70D197-BDF4-4F71-AE37-6F25F29E5A24}">
      <dgm:prSet/>
      <dgm:spPr/>
      <dgm:t>
        <a:bodyPr/>
        <a:lstStyle/>
        <a:p>
          <a:endParaRPr lang="zh-TW" altLang="en-US"/>
        </a:p>
      </dgm:t>
    </dgm:pt>
    <dgm:pt modelId="{0492D600-B950-4BD9-8C9B-CC2963F0A444}">
      <dgm:prSet phldrT="[文字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/>
            <a:t>建置</a:t>
          </a:r>
          <a:endParaRPr lang="en-US" altLang="zh-TW"/>
        </a:p>
        <a:p>
          <a:r>
            <a:rPr lang="zh-TW" altLang="en-US"/>
            <a:t>軟硬體</a:t>
          </a:r>
        </a:p>
      </dgm:t>
    </dgm:pt>
    <dgm:pt modelId="{3C793519-7A61-40DF-B98D-339775D15A53}" type="parTrans" cxnId="{3EB7627E-EE48-4A8C-928D-3AB32F587539}">
      <dgm:prSet/>
      <dgm:spPr/>
      <dgm:t>
        <a:bodyPr/>
        <a:lstStyle/>
        <a:p>
          <a:endParaRPr lang="zh-TW" altLang="en-US"/>
        </a:p>
      </dgm:t>
    </dgm:pt>
    <dgm:pt modelId="{21740303-FD04-4821-84E3-EC0E8FB474B4}" type="sibTrans" cxnId="{3EB7627E-EE48-4A8C-928D-3AB32F587539}">
      <dgm:prSet/>
      <dgm:spPr/>
      <dgm:t>
        <a:bodyPr/>
        <a:lstStyle/>
        <a:p>
          <a:endParaRPr lang="zh-TW" altLang="en-US"/>
        </a:p>
      </dgm:t>
    </dgm:pt>
    <dgm:pt modelId="{C1DE7ED8-ED4B-4D75-AE3C-A32212E331B0}">
      <dgm:prSet phldrT="[文字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/>
            <a:t>營運</a:t>
          </a:r>
        </a:p>
      </dgm:t>
    </dgm:pt>
    <dgm:pt modelId="{1BF72C33-3D4B-4890-9B63-8CF73BCDDE05}" type="parTrans" cxnId="{6388A286-F546-4A95-A01D-AD60EB97B5CD}">
      <dgm:prSet/>
      <dgm:spPr/>
      <dgm:t>
        <a:bodyPr/>
        <a:lstStyle/>
        <a:p>
          <a:endParaRPr lang="zh-TW" altLang="en-US"/>
        </a:p>
      </dgm:t>
    </dgm:pt>
    <dgm:pt modelId="{B0BEC96B-A5AA-47CC-86BE-5B5030EEE6AB}" type="sibTrans" cxnId="{6388A286-F546-4A95-A01D-AD60EB97B5CD}">
      <dgm:prSet/>
      <dgm:spPr/>
      <dgm:t>
        <a:bodyPr/>
        <a:lstStyle/>
        <a:p>
          <a:endParaRPr lang="zh-TW" altLang="en-US"/>
        </a:p>
      </dgm:t>
    </dgm:pt>
    <dgm:pt modelId="{80587B3D-F6CE-4FB0-A64F-2198E0F2666E}">
      <dgm:prSet phldrT="[文字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/>
            <a:t>資料片</a:t>
          </a:r>
          <a:endParaRPr lang="en-US" altLang="zh-TW"/>
        </a:p>
        <a:p>
          <a:r>
            <a:rPr lang="en-US" altLang="zh-TW"/>
            <a:t>/</a:t>
          </a:r>
          <a:r>
            <a:rPr lang="zh-TW" altLang="en-US"/>
            <a:t>改版</a:t>
          </a:r>
        </a:p>
      </dgm:t>
    </dgm:pt>
    <dgm:pt modelId="{FD4897FD-7E4E-4E2D-8E29-F7401C472982}" type="parTrans" cxnId="{B4F6BE4A-F68C-4490-AC23-80D7C87BAB58}">
      <dgm:prSet/>
      <dgm:spPr/>
      <dgm:t>
        <a:bodyPr/>
        <a:lstStyle/>
        <a:p>
          <a:endParaRPr lang="zh-TW" altLang="en-US"/>
        </a:p>
      </dgm:t>
    </dgm:pt>
    <dgm:pt modelId="{CFCB8347-C482-43C4-A729-BA43664BC496}" type="sibTrans" cxnId="{B4F6BE4A-F68C-4490-AC23-80D7C87BAB58}">
      <dgm:prSet/>
      <dgm:spPr/>
      <dgm:t>
        <a:bodyPr/>
        <a:lstStyle/>
        <a:p>
          <a:endParaRPr lang="zh-TW" altLang="en-US"/>
        </a:p>
      </dgm:t>
    </dgm:pt>
    <dgm:pt modelId="{B59A3CA1-052A-4579-AE67-FBB97F89F9D0}" type="pres">
      <dgm:prSet presAssocID="{630AC056-7A0A-48BD-865D-18AFC7414528}" presName="cycle" presStyleCnt="0">
        <dgm:presLayoutVars>
          <dgm:dir/>
          <dgm:resizeHandles val="exact"/>
        </dgm:presLayoutVars>
      </dgm:prSet>
      <dgm:spPr/>
    </dgm:pt>
    <dgm:pt modelId="{25625D28-A9DA-4369-B07A-993682E6FB09}" type="pres">
      <dgm:prSet presAssocID="{43190776-87AC-4056-926E-15B128323736}" presName="node" presStyleLbl="node1" presStyleIdx="0" presStyleCnt="5" custRadScaleRad="90846" custRadScaleInc="1502">
        <dgm:presLayoutVars>
          <dgm:bulletEnabled val="1"/>
        </dgm:presLayoutVars>
      </dgm:prSet>
      <dgm:spPr/>
    </dgm:pt>
    <dgm:pt modelId="{6D2F9603-C093-4295-95AE-4F91BDCA6EA3}" type="pres">
      <dgm:prSet presAssocID="{049EB7DC-F999-489F-818E-63F398D70B67}" presName="sibTrans" presStyleLbl="sibTrans2D1" presStyleIdx="0" presStyleCnt="5"/>
      <dgm:spPr/>
    </dgm:pt>
    <dgm:pt modelId="{9E883222-A371-4676-87B5-C296EE19AF9A}" type="pres">
      <dgm:prSet presAssocID="{049EB7DC-F999-489F-818E-63F398D70B67}" presName="connectorText" presStyleLbl="sibTrans2D1" presStyleIdx="0" presStyleCnt="5"/>
      <dgm:spPr/>
    </dgm:pt>
    <dgm:pt modelId="{7119C477-141C-4C70-9515-5136FADDF9CB}" type="pres">
      <dgm:prSet presAssocID="{6D5DA64F-D5D0-4018-BF64-7A293241A503}" presName="node" presStyleLbl="node1" presStyleIdx="1" presStyleCnt="5">
        <dgm:presLayoutVars>
          <dgm:bulletEnabled val="1"/>
        </dgm:presLayoutVars>
      </dgm:prSet>
      <dgm:spPr/>
    </dgm:pt>
    <dgm:pt modelId="{0C6D7746-97B9-4A54-88DC-AE393D956973}" type="pres">
      <dgm:prSet presAssocID="{5163F390-7B04-4BBA-8EA8-42DD935A442E}" presName="sibTrans" presStyleLbl="sibTrans2D1" presStyleIdx="1" presStyleCnt="5"/>
      <dgm:spPr/>
    </dgm:pt>
    <dgm:pt modelId="{4E9F46FC-3753-4A9E-A3E5-127785AF10F3}" type="pres">
      <dgm:prSet presAssocID="{5163F390-7B04-4BBA-8EA8-42DD935A442E}" presName="connectorText" presStyleLbl="sibTrans2D1" presStyleIdx="1" presStyleCnt="5"/>
      <dgm:spPr/>
    </dgm:pt>
    <dgm:pt modelId="{1688ABB5-A234-41BC-B723-6933328F22B5}" type="pres">
      <dgm:prSet presAssocID="{0492D600-B950-4BD9-8C9B-CC2963F0A444}" presName="node" presStyleLbl="node1" presStyleIdx="2" presStyleCnt="5">
        <dgm:presLayoutVars>
          <dgm:bulletEnabled val="1"/>
        </dgm:presLayoutVars>
      </dgm:prSet>
      <dgm:spPr/>
    </dgm:pt>
    <dgm:pt modelId="{8E62483E-E042-427F-A33F-22DD89E57AA3}" type="pres">
      <dgm:prSet presAssocID="{21740303-FD04-4821-84E3-EC0E8FB474B4}" presName="sibTrans" presStyleLbl="sibTrans2D1" presStyleIdx="2" presStyleCnt="5"/>
      <dgm:spPr/>
    </dgm:pt>
    <dgm:pt modelId="{77923989-3915-497C-A82F-2323AC03CE8A}" type="pres">
      <dgm:prSet presAssocID="{21740303-FD04-4821-84E3-EC0E8FB474B4}" presName="connectorText" presStyleLbl="sibTrans2D1" presStyleIdx="2" presStyleCnt="5"/>
      <dgm:spPr/>
    </dgm:pt>
    <dgm:pt modelId="{20883FEB-B612-401E-8AB0-3D1E325F9BE6}" type="pres">
      <dgm:prSet presAssocID="{C1DE7ED8-ED4B-4D75-AE3C-A32212E331B0}" presName="node" presStyleLbl="node1" presStyleIdx="3" presStyleCnt="5">
        <dgm:presLayoutVars>
          <dgm:bulletEnabled val="1"/>
        </dgm:presLayoutVars>
      </dgm:prSet>
      <dgm:spPr/>
    </dgm:pt>
    <dgm:pt modelId="{05BC3F99-4458-4CA4-B4AE-3F1EB31A7915}" type="pres">
      <dgm:prSet presAssocID="{B0BEC96B-A5AA-47CC-86BE-5B5030EEE6AB}" presName="sibTrans" presStyleLbl="sibTrans2D1" presStyleIdx="3" presStyleCnt="5"/>
      <dgm:spPr/>
    </dgm:pt>
    <dgm:pt modelId="{99EC398B-1765-4FAD-9042-AF664BC1E7CE}" type="pres">
      <dgm:prSet presAssocID="{B0BEC96B-A5AA-47CC-86BE-5B5030EEE6AB}" presName="connectorText" presStyleLbl="sibTrans2D1" presStyleIdx="3" presStyleCnt="5"/>
      <dgm:spPr/>
    </dgm:pt>
    <dgm:pt modelId="{220D7371-1D6E-4326-B425-C46EFA2F49A7}" type="pres">
      <dgm:prSet presAssocID="{80587B3D-F6CE-4FB0-A64F-2198E0F2666E}" presName="node" presStyleLbl="node1" presStyleIdx="4" presStyleCnt="5">
        <dgm:presLayoutVars>
          <dgm:bulletEnabled val="1"/>
        </dgm:presLayoutVars>
      </dgm:prSet>
      <dgm:spPr/>
    </dgm:pt>
    <dgm:pt modelId="{0FAF587D-6AF8-4401-BA15-E45F9353A2FA}" type="pres">
      <dgm:prSet presAssocID="{CFCB8347-C482-43C4-A729-BA43664BC496}" presName="sibTrans" presStyleLbl="sibTrans2D1" presStyleIdx="4" presStyleCnt="5"/>
      <dgm:spPr/>
    </dgm:pt>
    <dgm:pt modelId="{214FC3A4-5794-4E3E-8F5B-0152B2103515}" type="pres">
      <dgm:prSet presAssocID="{CFCB8347-C482-43C4-A729-BA43664BC496}" presName="connectorText" presStyleLbl="sibTrans2D1" presStyleIdx="4" presStyleCnt="5"/>
      <dgm:spPr/>
    </dgm:pt>
  </dgm:ptLst>
  <dgm:cxnLst>
    <dgm:cxn modelId="{6501AF33-E8F7-4EBE-9206-B9E94236FEE7}" type="presOf" srcId="{B0BEC96B-A5AA-47CC-86BE-5B5030EEE6AB}" destId="{99EC398B-1765-4FAD-9042-AF664BC1E7CE}" srcOrd="1" destOrd="0" presId="urn:microsoft.com/office/officeart/2005/8/layout/cycle2"/>
    <dgm:cxn modelId="{16572F43-07F5-4224-999D-F25D7CDDA64B}" type="presOf" srcId="{21740303-FD04-4821-84E3-EC0E8FB474B4}" destId="{77923989-3915-497C-A82F-2323AC03CE8A}" srcOrd="1" destOrd="0" presId="urn:microsoft.com/office/officeart/2005/8/layout/cycle2"/>
    <dgm:cxn modelId="{64418645-3385-4C21-A740-BB92847216F0}" type="presOf" srcId="{6D5DA64F-D5D0-4018-BF64-7A293241A503}" destId="{7119C477-141C-4C70-9515-5136FADDF9CB}" srcOrd="0" destOrd="0" presId="urn:microsoft.com/office/officeart/2005/8/layout/cycle2"/>
    <dgm:cxn modelId="{33F25349-39CA-486C-8FDB-DFB42B897AF8}" type="presOf" srcId="{21740303-FD04-4821-84E3-EC0E8FB474B4}" destId="{8E62483E-E042-427F-A33F-22DD89E57AA3}" srcOrd="0" destOrd="0" presId="urn:microsoft.com/office/officeart/2005/8/layout/cycle2"/>
    <dgm:cxn modelId="{DBE56E49-9608-4EF0-90DB-980579D69DA4}" type="presOf" srcId="{B0BEC96B-A5AA-47CC-86BE-5B5030EEE6AB}" destId="{05BC3F99-4458-4CA4-B4AE-3F1EB31A7915}" srcOrd="0" destOrd="0" presId="urn:microsoft.com/office/officeart/2005/8/layout/cycle2"/>
    <dgm:cxn modelId="{B4F6BE4A-F68C-4490-AC23-80D7C87BAB58}" srcId="{630AC056-7A0A-48BD-865D-18AFC7414528}" destId="{80587B3D-F6CE-4FB0-A64F-2198E0F2666E}" srcOrd="4" destOrd="0" parTransId="{FD4897FD-7E4E-4E2D-8E29-F7401C472982}" sibTransId="{CFCB8347-C482-43C4-A729-BA43664BC496}"/>
    <dgm:cxn modelId="{3EB7627E-EE48-4A8C-928D-3AB32F587539}" srcId="{630AC056-7A0A-48BD-865D-18AFC7414528}" destId="{0492D600-B950-4BD9-8C9B-CC2963F0A444}" srcOrd="2" destOrd="0" parTransId="{3C793519-7A61-40DF-B98D-339775D15A53}" sibTransId="{21740303-FD04-4821-84E3-EC0E8FB474B4}"/>
    <dgm:cxn modelId="{6388A286-F546-4A95-A01D-AD60EB97B5CD}" srcId="{630AC056-7A0A-48BD-865D-18AFC7414528}" destId="{C1DE7ED8-ED4B-4D75-AE3C-A32212E331B0}" srcOrd="3" destOrd="0" parTransId="{1BF72C33-3D4B-4890-9B63-8CF73BCDDE05}" sibTransId="{B0BEC96B-A5AA-47CC-86BE-5B5030EEE6AB}"/>
    <dgm:cxn modelId="{7859578B-CA75-4C1B-95C9-6296F6C806C3}" type="presOf" srcId="{43190776-87AC-4056-926E-15B128323736}" destId="{25625D28-A9DA-4369-B07A-993682E6FB09}" srcOrd="0" destOrd="0" presId="urn:microsoft.com/office/officeart/2005/8/layout/cycle2"/>
    <dgm:cxn modelId="{BE516E8D-F037-454B-BD9A-A97281CB0E77}" type="presOf" srcId="{049EB7DC-F999-489F-818E-63F398D70B67}" destId="{9E883222-A371-4676-87B5-C296EE19AF9A}" srcOrd="1" destOrd="0" presId="urn:microsoft.com/office/officeart/2005/8/layout/cycle2"/>
    <dgm:cxn modelId="{80546F91-CB76-48D1-94E3-051B13DF4966}" type="presOf" srcId="{5163F390-7B04-4BBA-8EA8-42DD935A442E}" destId="{0C6D7746-97B9-4A54-88DC-AE393D956973}" srcOrd="0" destOrd="0" presId="urn:microsoft.com/office/officeart/2005/8/layout/cycle2"/>
    <dgm:cxn modelId="{D93EC091-66D3-4C0D-B0A4-B0958C387EEA}" type="presOf" srcId="{630AC056-7A0A-48BD-865D-18AFC7414528}" destId="{B59A3CA1-052A-4579-AE67-FBB97F89F9D0}" srcOrd="0" destOrd="0" presId="urn:microsoft.com/office/officeart/2005/8/layout/cycle2"/>
    <dgm:cxn modelId="{204EFA91-56FE-41E4-89DE-F2CF3811F3CA}" srcId="{630AC056-7A0A-48BD-865D-18AFC7414528}" destId="{43190776-87AC-4056-926E-15B128323736}" srcOrd="0" destOrd="0" parTransId="{2F2E4C2B-8F77-4113-9958-F15762BB96B1}" sibTransId="{049EB7DC-F999-489F-818E-63F398D70B67}"/>
    <dgm:cxn modelId="{4A70D197-BDF4-4F71-AE37-6F25F29E5A24}" srcId="{630AC056-7A0A-48BD-865D-18AFC7414528}" destId="{6D5DA64F-D5D0-4018-BF64-7A293241A503}" srcOrd="1" destOrd="0" parTransId="{AAA48505-8779-4E4B-A01D-95AE5409EB27}" sibTransId="{5163F390-7B04-4BBA-8EA8-42DD935A442E}"/>
    <dgm:cxn modelId="{A21C2FA4-B5EB-4B2B-928D-5785A1A79C4B}" type="presOf" srcId="{80587B3D-F6CE-4FB0-A64F-2198E0F2666E}" destId="{220D7371-1D6E-4326-B425-C46EFA2F49A7}" srcOrd="0" destOrd="0" presId="urn:microsoft.com/office/officeart/2005/8/layout/cycle2"/>
    <dgm:cxn modelId="{2BD944A8-1829-4648-8ADA-12B92B0DDF5F}" type="presOf" srcId="{CFCB8347-C482-43C4-A729-BA43664BC496}" destId="{214FC3A4-5794-4E3E-8F5B-0152B2103515}" srcOrd="1" destOrd="0" presId="urn:microsoft.com/office/officeart/2005/8/layout/cycle2"/>
    <dgm:cxn modelId="{412229B2-7D2F-46AB-9F13-BE3366B90B92}" type="presOf" srcId="{0492D600-B950-4BD9-8C9B-CC2963F0A444}" destId="{1688ABB5-A234-41BC-B723-6933328F22B5}" srcOrd="0" destOrd="0" presId="urn:microsoft.com/office/officeart/2005/8/layout/cycle2"/>
    <dgm:cxn modelId="{C25C62BD-C506-4EA5-A41E-959DE1B52F9A}" type="presOf" srcId="{049EB7DC-F999-489F-818E-63F398D70B67}" destId="{6D2F9603-C093-4295-95AE-4F91BDCA6EA3}" srcOrd="0" destOrd="0" presId="urn:microsoft.com/office/officeart/2005/8/layout/cycle2"/>
    <dgm:cxn modelId="{D9A55DBE-373E-4639-8E13-6D74F7EBD226}" type="presOf" srcId="{5163F390-7B04-4BBA-8EA8-42DD935A442E}" destId="{4E9F46FC-3753-4A9E-A3E5-127785AF10F3}" srcOrd="1" destOrd="0" presId="urn:microsoft.com/office/officeart/2005/8/layout/cycle2"/>
    <dgm:cxn modelId="{DBADF7DF-F145-412E-99AE-1CED41453D2A}" type="presOf" srcId="{C1DE7ED8-ED4B-4D75-AE3C-A32212E331B0}" destId="{20883FEB-B612-401E-8AB0-3D1E325F9BE6}" srcOrd="0" destOrd="0" presId="urn:microsoft.com/office/officeart/2005/8/layout/cycle2"/>
    <dgm:cxn modelId="{2F094CE7-FF78-4031-900F-D3F5F2C40276}" type="presOf" srcId="{CFCB8347-C482-43C4-A729-BA43664BC496}" destId="{0FAF587D-6AF8-4401-BA15-E45F9353A2FA}" srcOrd="0" destOrd="0" presId="urn:microsoft.com/office/officeart/2005/8/layout/cycle2"/>
    <dgm:cxn modelId="{F7D576E4-DC79-4FAF-857C-C59C2604759C}" type="presParOf" srcId="{B59A3CA1-052A-4579-AE67-FBB97F89F9D0}" destId="{25625D28-A9DA-4369-B07A-993682E6FB09}" srcOrd="0" destOrd="0" presId="urn:microsoft.com/office/officeart/2005/8/layout/cycle2"/>
    <dgm:cxn modelId="{171608A9-A258-44FF-B953-3C557A561DC8}" type="presParOf" srcId="{B59A3CA1-052A-4579-AE67-FBB97F89F9D0}" destId="{6D2F9603-C093-4295-95AE-4F91BDCA6EA3}" srcOrd="1" destOrd="0" presId="urn:microsoft.com/office/officeart/2005/8/layout/cycle2"/>
    <dgm:cxn modelId="{5E8B73DB-8BA6-4922-A323-07A7376B0FE1}" type="presParOf" srcId="{6D2F9603-C093-4295-95AE-4F91BDCA6EA3}" destId="{9E883222-A371-4676-87B5-C296EE19AF9A}" srcOrd="0" destOrd="0" presId="urn:microsoft.com/office/officeart/2005/8/layout/cycle2"/>
    <dgm:cxn modelId="{8B942109-41CF-4FB4-8915-51E57A9F6287}" type="presParOf" srcId="{B59A3CA1-052A-4579-AE67-FBB97F89F9D0}" destId="{7119C477-141C-4C70-9515-5136FADDF9CB}" srcOrd="2" destOrd="0" presId="urn:microsoft.com/office/officeart/2005/8/layout/cycle2"/>
    <dgm:cxn modelId="{BE4D2449-CB36-485A-A0C6-D863463F8625}" type="presParOf" srcId="{B59A3CA1-052A-4579-AE67-FBB97F89F9D0}" destId="{0C6D7746-97B9-4A54-88DC-AE393D956973}" srcOrd="3" destOrd="0" presId="urn:microsoft.com/office/officeart/2005/8/layout/cycle2"/>
    <dgm:cxn modelId="{663CD295-265E-4E7D-BBBB-BADF16C6DCE0}" type="presParOf" srcId="{0C6D7746-97B9-4A54-88DC-AE393D956973}" destId="{4E9F46FC-3753-4A9E-A3E5-127785AF10F3}" srcOrd="0" destOrd="0" presId="urn:microsoft.com/office/officeart/2005/8/layout/cycle2"/>
    <dgm:cxn modelId="{1C0D5758-87B7-43E7-876F-FB38DA3076DD}" type="presParOf" srcId="{B59A3CA1-052A-4579-AE67-FBB97F89F9D0}" destId="{1688ABB5-A234-41BC-B723-6933328F22B5}" srcOrd="4" destOrd="0" presId="urn:microsoft.com/office/officeart/2005/8/layout/cycle2"/>
    <dgm:cxn modelId="{153CAAE1-7116-43BC-B33B-90C95572C90D}" type="presParOf" srcId="{B59A3CA1-052A-4579-AE67-FBB97F89F9D0}" destId="{8E62483E-E042-427F-A33F-22DD89E57AA3}" srcOrd="5" destOrd="0" presId="urn:microsoft.com/office/officeart/2005/8/layout/cycle2"/>
    <dgm:cxn modelId="{705DE61E-1ADF-4883-B0AC-BD6049FC3068}" type="presParOf" srcId="{8E62483E-E042-427F-A33F-22DD89E57AA3}" destId="{77923989-3915-497C-A82F-2323AC03CE8A}" srcOrd="0" destOrd="0" presId="urn:microsoft.com/office/officeart/2005/8/layout/cycle2"/>
    <dgm:cxn modelId="{B467CC50-6FA5-4840-A1DE-193A2FDF9357}" type="presParOf" srcId="{B59A3CA1-052A-4579-AE67-FBB97F89F9D0}" destId="{20883FEB-B612-401E-8AB0-3D1E325F9BE6}" srcOrd="6" destOrd="0" presId="urn:microsoft.com/office/officeart/2005/8/layout/cycle2"/>
    <dgm:cxn modelId="{E34E1E68-2F4C-4AC9-BA88-F0FA7E55DED2}" type="presParOf" srcId="{B59A3CA1-052A-4579-AE67-FBB97F89F9D0}" destId="{05BC3F99-4458-4CA4-B4AE-3F1EB31A7915}" srcOrd="7" destOrd="0" presId="urn:microsoft.com/office/officeart/2005/8/layout/cycle2"/>
    <dgm:cxn modelId="{6BB90CFD-DA34-4860-A103-56BBFE2A3267}" type="presParOf" srcId="{05BC3F99-4458-4CA4-B4AE-3F1EB31A7915}" destId="{99EC398B-1765-4FAD-9042-AF664BC1E7CE}" srcOrd="0" destOrd="0" presId="urn:microsoft.com/office/officeart/2005/8/layout/cycle2"/>
    <dgm:cxn modelId="{F4B1D78F-61CD-4784-BF35-097DDAED405E}" type="presParOf" srcId="{B59A3CA1-052A-4579-AE67-FBB97F89F9D0}" destId="{220D7371-1D6E-4326-B425-C46EFA2F49A7}" srcOrd="8" destOrd="0" presId="urn:microsoft.com/office/officeart/2005/8/layout/cycle2"/>
    <dgm:cxn modelId="{F2C60967-FCEF-4C1C-B71C-D8ED186DCBA4}" type="presParOf" srcId="{B59A3CA1-052A-4579-AE67-FBB97F89F9D0}" destId="{0FAF587D-6AF8-4401-BA15-E45F9353A2FA}" srcOrd="9" destOrd="0" presId="urn:microsoft.com/office/officeart/2005/8/layout/cycle2"/>
    <dgm:cxn modelId="{E4E9A1B8-AEF4-4781-9F99-BD0253FDBC09}" type="presParOf" srcId="{0FAF587D-6AF8-4401-BA15-E45F9353A2FA}" destId="{214FC3A4-5794-4E3E-8F5B-0152B210351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E2337E-D9DA-4704-BF4E-AC10C6E4F801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9730137-A78D-42A1-9483-A137ACB003E5}">
      <dgm:prSet phldrT="[文字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/>
            <a:t>網路</a:t>
          </a:r>
        </a:p>
      </dgm:t>
    </dgm:pt>
    <dgm:pt modelId="{54E105BF-0B19-4D54-B6B7-9B9E14E2DC0A}" type="parTrans" cxnId="{648AD72F-34C0-4DEE-B94C-7E5FD48F7689}">
      <dgm:prSet/>
      <dgm:spPr/>
      <dgm:t>
        <a:bodyPr/>
        <a:lstStyle/>
        <a:p>
          <a:endParaRPr lang="zh-TW" altLang="en-US"/>
        </a:p>
      </dgm:t>
    </dgm:pt>
    <dgm:pt modelId="{3B29908F-7618-472B-9180-02A261D3F458}" type="sibTrans" cxnId="{648AD72F-34C0-4DEE-B94C-7E5FD48F7689}">
      <dgm:prSet/>
      <dgm:spPr/>
      <dgm:t>
        <a:bodyPr/>
        <a:lstStyle/>
        <a:p>
          <a:endParaRPr lang="zh-TW" altLang="en-US"/>
        </a:p>
      </dgm:t>
    </dgm:pt>
    <dgm:pt modelId="{8163015D-8A6F-4AEE-8F7A-16A2A3E50C9B}">
      <dgm:prSet phldrT="[文字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/>
            <a:t>資料庫</a:t>
          </a:r>
        </a:p>
      </dgm:t>
    </dgm:pt>
    <dgm:pt modelId="{13F4D844-9C19-406F-BFFA-09AC8FC5DAAC}" type="parTrans" cxnId="{4AFF6B3B-1399-47D8-896C-B1D8BFC74759}">
      <dgm:prSet/>
      <dgm:spPr/>
      <dgm:t>
        <a:bodyPr/>
        <a:lstStyle/>
        <a:p>
          <a:endParaRPr lang="zh-TW" altLang="en-US"/>
        </a:p>
      </dgm:t>
    </dgm:pt>
    <dgm:pt modelId="{315F03B7-3BAC-473E-A5DB-16BEC6AFA40A}" type="sibTrans" cxnId="{4AFF6B3B-1399-47D8-896C-B1D8BFC74759}">
      <dgm:prSet/>
      <dgm:spPr/>
      <dgm:t>
        <a:bodyPr/>
        <a:lstStyle/>
        <a:p>
          <a:endParaRPr lang="zh-TW" altLang="en-US"/>
        </a:p>
      </dgm:t>
    </dgm:pt>
    <dgm:pt modelId="{039082CA-39D4-4CE5-AAB5-F577E3D5EFCD}">
      <dgm:prSet phldrT="[文字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/>
            <a:t>Socket</a:t>
          </a:r>
          <a:endParaRPr lang="zh-TW" altLang="en-US"/>
        </a:p>
      </dgm:t>
    </dgm:pt>
    <dgm:pt modelId="{9CB4B894-0BDC-442A-AE04-44A3B0E62F44}" type="parTrans" cxnId="{919CF333-DF1B-4776-BBFD-921ED1217708}">
      <dgm:prSet/>
      <dgm:spPr/>
      <dgm:t>
        <a:bodyPr/>
        <a:lstStyle/>
        <a:p>
          <a:endParaRPr lang="zh-TW" altLang="en-US"/>
        </a:p>
      </dgm:t>
    </dgm:pt>
    <dgm:pt modelId="{8E07E1D0-ECA2-453F-88B4-8D9DB180A7C9}" type="sibTrans" cxnId="{919CF333-DF1B-4776-BBFD-921ED1217708}">
      <dgm:prSet/>
      <dgm:spPr/>
      <dgm:t>
        <a:bodyPr/>
        <a:lstStyle/>
        <a:p>
          <a:endParaRPr lang="zh-TW" altLang="en-US"/>
        </a:p>
      </dgm:t>
    </dgm:pt>
    <dgm:pt modelId="{E6F06809-7C68-436C-9BFD-AB44F7BAB176}">
      <dgm:prSet phldrT="[文字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/>
            <a:t>遊戲技術</a:t>
          </a:r>
        </a:p>
      </dgm:t>
    </dgm:pt>
    <dgm:pt modelId="{2B590C4A-41A7-4909-90CE-D1AA30C1401C}" type="parTrans" cxnId="{B20219C8-32C4-458F-8B66-EBAF7A2E5AE0}">
      <dgm:prSet/>
      <dgm:spPr/>
      <dgm:t>
        <a:bodyPr/>
        <a:lstStyle/>
        <a:p>
          <a:endParaRPr lang="zh-TW" altLang="en-US"/>
        </a:p>
      </dgm:t>
    </dgm:pt>
    <dgm:pt modelId="{4FCD3093-367E-4ECE-A701-09EE949A9679}" type="sibTrans" cxnId="{B20219C8-32C4-458F-8B66-EBAF7A2E5AE0}">
      <dgm:prSet/>
      <dgm:spPr/>
      <dgm:t>
        <a:bodyPr/>
        <a:lstStyle/>
        <a:p>
          <a:endParaRPr lang="zh-TW" altLang="en-US"/>
        </a:p>
      </dgm:t>
    </dgm:pt>
    <dgm:pt modelId="{73906E95-0C5F-475C-AA66-0871E5E9018F}">
      <dgm:prSet phldrT="[文字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/>
            <a:t>OS/</a:t>
          </a:r>
          <a:r>
            <a:rPr lang="zh-TW" altLang="en-US"/>
            <a:t>平台知識</a:t>
          </a:r>
        </a:p>
      </dgm:t>
    </dgm:pt>
    <dgm:pt modelId="{B7AA9F2A-5993-48FA-81CA-FBAE3B2A4532}" type="parTrans" cxnId="{E87B87EF-6174-4ECE-A4F9-4A68BD71C70F}">
      <dgm:prSet/>
      <dgm:spPr/>
      <dgm:t>
        <a:bodyPr/>
        <a:lstStyle/>
        <a:p>
          <a:endParaRPr lang="zh-TW" altLang="en-US"/>
        </a:p>
      </dgm:t>
    </dgm:pt>
    <dgm:pt modelId="{5078F6DF-957E-4345-81A1-2E0AFBA6DAE4}" type="sibTrans" cxnId="{E87B87EF-6174-4ECE-A4F9-4A68BD71C70F}">
      <dgm:prSet/>
      <dgm:spPr/>
      <dgm:t>
        <a:bodyPr/>
        <a:lstStyle/>
        <a:p>
          <a:endParaRPr lang="zh-TW" altLang="en-US"/>
        </a:p>
      </dgm:t>
    </dgm:pt>
    <dgm:pt modelId="{08BA8D26-2073-4819-923E-F797653D6BC0}">
      <dgm:prSet phldrT="[文字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/>
            <a:t>資料結構與演算法</a:t>
          </a:r>
        </a:p>
      </dgm:t>
    </dgm:pt>
    <dgm:pt modelId="{E0161627-0677-4B9B-8633-A88344CB769B}" type="parTrans" cxnId="{080433F2-E729-40B1-9726-CFBC230934A8}">
      <dgm:prSet/>
      <dgm:spPr/>
      <dgm:t>
        <a:bodyPr/>
        <a:lstStyle/>
        <a:p>
          <a:endParaRPr lang="zh-TW" altLang="en-US"/>
        </a:p>
      </dgm:t>
    </dgm:pt>
    <dgm:pt modelId="{1257C988-E592-4674-AB10-384BC32C0416}" type="sibTrans" cxnId="{080433F2-E729-40B1-9726-CFBC230934A8}">
      <dgm:prSet/>
      <dgm:spPr/>
      <dgm:t>
        <a:bodyPr/>
        <a:lstStyle/>
        <a:p>
          <a:endParaRPr lang="zh-TW" altLang="en-US"/>
        </a:p>
      </dgm:t>
    </dgm:pt>
    <dgm:pt modelId="{1DA08055-8E67-444A-96D1-DEA23F65FC4A}">
      <dgm:prSet phldrT="[文字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/>
            <a:t>2D/3D</a:t>
          </a:r>
          <a:r>
            <a:rPr lang="zh-TW" altLang="en-US"/>
            <a:t>圖學</a:t>
          </a:r>
        </a:p>
      </dgm:t>
    </dgm:pt>
    <dgm:pt modelId="{32D6321E-3128-4F7C-84D6-14B54F30D9AC}" type="parTrans" cxnId="{25EB11FB-C072-43EA-BCCE-5B01C46A1A70}">
      <dgm:prSet/>
      <dgm:spPr/>
      <dgm:t>
        <a:bodyPr/>
        <a:lstStyle/>
        <a:p>
          <a:endParaRPr lang="zh-TW" altLang="en-US"/>
        </a:p>
      </dgm:t>
    </dgm:pt>
    <dgm:pt modelId="{AD2A67BC-2B20-405B-9846-251D948F31DA}" type="sibTrans" cxnId="{25EB11FB-C072-43EA-BCCE-5B01C46A1A70}">
      <dgm:prSet/>
      <dgm:spPr/>
      <dgm:t>
        <a:bodyPr/>
        <a:lstStyle/>
        <a:p>
          <a:endParaRPr lang="zh-TW" altLang="en-US"/>
        </a:p>
      </dgm:t>
    </dgm:pt>
    <dgm:pt modelId="{31E66539-B7BB-4FF8-85CD-5273D2851A60}">
      <dgm:prSet phldrT="[文字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/>
            <a:t>負載平衡</a:t>
          </a:r>
        </a:p>
      </dgm:t>
    </dgm:pt>
    <dgm:pt modelId="{F1620D84-8947-4371-952A-90565B704DD5}" type="parTrans" cxnId="{3AEB52A5-9CC6-40BE-8C17-CDDA2A701814}">
      <dgm:prSet/>
      <dgm:spPr/>
      <dgm:t>
        <a:bodyPr/>
        <a:lstStyle/>
        <a:p>
          <a:endParaRPr lang="zh-TW" altLang="en-US"/>
        </a:p>
      </dgm:t>
    </dgm:pt>
    <dgm:pt modelId="{3854D3B3-C8B6-41F2-8D9A-6AAD3C2FC152}" type="sibTrans" cxnId="{3AEB52A5-9CC6-40BE-8C17-CDDA2A701814}">
      <dgm:prSet/>
      <dgm:spPr/>
      <dgm:t>
        <a:bodyPr/>
        <a:lstStyle/>
        <a:p>
          <a:endParaRPr lang="zh-TW" altLang="en-US"/>
        </a:p>
      </dgm:t>
    </dgm:pt>
    <dgm:pt modelId="{459CAED1-743A-4053-AA38-45DF4279268A}">
      <dgm:prSet phldrT="[文字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/>
            <a:t>Script</a:t>
          </a:r>
          <a:endParaRPr lang="zh-TW" altLang="en-US"/>
        </a:p>
      </dgm:t>
    </dgm:pt>
    <dgm:pt modelId="{CEA67818-8D65-46C8-BDE3-E83B3E89EDFF}" type="parTrans" cxnId="{03E893B5-D63D-49EC-A84C-38E03D8390E1}">
      <dgm:prSet/>
      <dgm:spPr/>
      <dgm:t>
        <a:bodyPr/>
        <a:lstStyle/>
        <a:p>
          <a:endParaRPr lang="zh-TW" altLang="en-US"/>
        </a:p>
      </dgm:t>
    </dgm:pt>
    <dgm:pt modelId="{C51291CC-9AE0-4B62-8CDC-90AED981F5D7}" type="sibTrans" cxnId="{03E893B5-D63D-49EC-A84C-38E03D8390E1}">
      <dgm:prSet/>
      <dgm:spPr/>
      <dgm:t>
        <a:bodyPr/>
        <a:lstStyle/>
        <a:p>
          <a:endParaRPr lang="zh-TW" altLang="en-US"/>
        </a:p>
      </dgm:t>
    </dgm:pt>
    <dgm:pt modelId="{75308A8E-33DD-4C69-A484-2D13B0BDB2BC}">
      <dgm:prSet phldrT="[文字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/>
            <a:t>數學</a:t>
          </a:r>
          <a:endParaRPr lang="en-US" altLang="zh-TW"/>
        </a:p>
        <a:p>
          <a:r>
            <a:rPr lang="zh-TW" altLang="en-US"/>
            <a:t>物理</a:t>
          </a:r>
        </a:p>
      </dgm:t>
    </dgm:pt>
    <dgm:pt modelId="{05C3E9E1-C6E5-4C95-9A90-3795668F5DC7}" type="parTrans" cxnId="{9E9E9040-C616-4B0A-AF8C-29A89E6DDF2A}">
      <dgm:prSet/>
      <dgm:spPr/>
      <dgm:t>
        <a:bodyPr/>
        <a:lstStyle/>
        <a:p>
          <a:endParaRPr lang="zh-TW" altLang="en-US"/>
        </a:p>
      </dgm:t>
    </dgm:pt>
    <dgm:pt modelId="{1F2F9F57-F556-4CA8-AB21-A1886744D680}" type="sibTrans" cxnId="{9E9E9040-C616-4B0A-AF8C-29A89E6DDF2A}">
      <dgm:prSet/>
      <dgm:spPr/>
      <dgm:t>
        <a:bodyPr/>
        <a:lstStyle/>
        <a:p>
          <a:endParaRPr lang="zh-TW" altLang="en-US"/>
        </a:p>
      </dgm:t>
    </dgm:pt>
    <dgm:pt modelId="{610E8D5D-D931-4C0C-9DB9-05B7D814B0B9}">
      <dgm:prSet phldrT="[文字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/>
            <a:t>工具、遊戲開發</a:t>
          </a:r>
        </a:p>
      </dgm:t>
    </dgm:pt>
    <dgm:pt modelId="{A179A376-7FCD-4F16-B0E7-0F2FDEDEFBCC}" type="parTrans" cxnId="{7C28949C-3C9D-4069-AC64-BB1E5BA04E1E}">
      <dgm:prSet/>
      <dgm:spPr/>
      <dgm:t>
        <a:bodyPr/>
        <a:lstStyle/>
        <a:p>
          <a:endParaRPr lang="zh-TW" altLang="en-US"/>
        </a:p>
      </dgm:t>
    </dgm:pt>
    <dgm:pt modelId="{95031A2A-107A-48CC-B32F-BF53ED6728E4}" type="sibTrans" cxnId="{7C28949C-3C9D-4069-AC64-BB1E5BA04E1E}">
      <dgm:prSet/>
      <dgm:spPr/>
      <dgm:t>
        <a:bodyPr/>
        <a:lstStyle/>
        <a:p>
          <a:endParaRPr lang="zh-TW" altLang="en-US"/>
        </a:p>
      </dgm:t>
    </dgm:pt>
    <dgm:pt modelId="{848DF9AE-9C08-46B3-85D9-8BF42FC488C6}">
      <dgm:prSet phldrT="[文字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/>
            <a:t>C/C++</a:t>
          </a:r>
        </a:p>
        <a:p>
          <a:r>
            <a:rPr lang="en-US" altLang="zh-TW"/>
            <a:t>/C#</a:t>
          </a:r>
          <a:endParaRPr lang="zh-TW" altLang="en-US"/>
        </a:p>
      </dgm:t>
    </dgm:pt>
    <dgm:pt modelId="{FF20765E-87CF-4F8A-BCA9-73D4DFE86308}" type="parTrans" cxnId="{A7310F1E-5A31-4EED-8574-79AACBEE63FA}">
      <dgm:prSet/>
      <dgm:spPr/>
      <dgm:t>
        <a:bodyPr/>
        <a:lstStyle/>
        <a:p>
          <a:endParaRPr lang="zh-TW" altLang="en-US"/>
        </a:p>
      </dgm:t>
    </dgm:pt>
    <dgm:pt modelId="{B5DF0E1E-C382-42EF-B4BF-8C76BBAA9633}" type="sibTrans" cxnId="{A7310F1E-5A31-4EED-8574-79AACBEE63FA}">
      <dgm:prSet/>
      <dgm:spPr/>
      <dgm:t>
        <a:bodyPr/>
        <a:lstStyle/>
        <a:p>
          <a:endParaRPr lang="zh-TW" altLang="en-US"/>
        </a:p>
      </dgm:t>
    </dgm:pt>
    <dgm:pt modelId="{960C38EC-83C9-42F6-9AD6-393EB72F9449}" type="pres">
      <dgm:prSet presAssocID="{BEE2337E-D9DA-4704-BF4E-AC10C6E4F80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7F4DB83-2061-4035-A52B-69EA8CAC24E6}" type="pres">
      <dgm:prSet presAssocID="{610E8D5D-D931-4C0C-9DB9-05B7D814B0B9}" presName="vertOne" presStyleCnt="0"/>
      <dgm:spPr/>
    </dgm:pt>
    <dgm:pt modelId="{0A7C569F-9409-46A5-9F17-5EF1061AC61E}" type="pres">
      <dgm:prSet presAssocID="{610E8D5D-D931-4C0C-9DB9-05B7D814B0B9}" presName="txOne" presStyleLbl="node0" presStyleIdx="0" presStyleCnt="1">
        <dgm:presLayoutVars>
          <dgm:chPref val="3"/>
        </dgm:presLayoutVars>
      </dgm:prSet>
      <dgm:spPr/>
    </dgm:pt>
    <dgm:pt modelId="{B30168F6-D0D0-41F6-B0E6-C3BA8E2587DF}" type="pres">
      <dgm:prSet presAssocID="{610E8D5D-D931-4C0C-9DB9-05B7D814B0B9}" presName="parTransOne" presStyleCnt="0"/>
      <dgm:spPr/>
    </dgm:pt>
    <dgm:pt modelId="{78146F45-173E-4979-8196-74430F6694E7}" type="pres">
      <dgm:prSet presAssocID="{610E8D5D-D931-4C0C-9DB9-05B7D814B0B9}" presName="horzOne" presStyleCnt="0"/>
      <dgm:spPr/>
    </dgm:pt>
    <dgm:pt modelId="{4CDBA945-E172-4F63-A0A1-EB188AF7BEC1}" type="pres">
      <dgm:prSet presAssocID="{D9730137-A78D-42A1-9483-A137ACB003E5}" presName="vertTwo" presStyleCnt="0"/>
      <dgm:spPr/>
    </dgm:pt>
    <dgm:pt modelId="{4D96636D-37F4-42F2-B121-BBFE156A7EB2}" type="pres">
      <dgm:prSet presAssocID="{D9730137-A78D-42A1-9483-A137ACB003E5}" presName="txTwo" presStyleLbl="node2" presStyleIdx="0" presStyleCnt="2">
        <dgm:presLayoutVars>
          <dgm:chPref val="3"/>
        </dgm:presLayoutVars>
      </dgm:prSet>
      <dgm:spPr/>
    </dgm:pt>
    <dgm:pt modelId="{30B6B062-94DB-4E59-8DE3-BA028C6F9E14}" type="pres">
      <dgm:prSet presAssocID="{D9730137-A78D-42A1-9483-A137ACB003E5}" presName="parTransTwo" presStyleCnt="0"/>
      <dgm:spPr/>
    </dgm:pt>
    <dgm:pt modelId="{6345826B-FAE4-4790-969C-F186CDDEAF8B}" type="pres">
      <dgm:prSet presAssocID="{D9730137-A78D-42A1-9483-A137ACB003E5}" presName="horzTwo" presStyleCnt="0"/>
      <dgm:spPr/>
    </dgm:pt>
    <dgm:pt modelId="{E741E202-E47A-4CE4-8E87-59C9FEB74BE4}" type="pres">
      <dgm:prSet presAssocID="{8163015D-8A6F-4AEE-8F7A-16A2A3E50C9B}" presName="vertThree" presStyleCnt="0"/>
      <dgm:spPr/>
    </dgm:pt>
    <dgm:pt modelId="{DADAB4C6-C749-48CE-8CAC-6D3E209B0A68}" type="pres">
      <dgm:prSet presAssocID="{8163015D-8A6F-4AEE-8F7A-16A2A3E50C9B}" presName="txThree" presStyleLbl="node3" presStyleIdx="0" presStyleCnt="9">
        <dgm:presLayoutVars>
          <dgm:chPref val="3"/>
        </dgm:presLayoutVars>
      </dgm:prSet>
      <dgm:spPr/>
    </dgm:pt>
    <dgm:pt modelId="{21566FEB-5E9D-4B4C-B08A-587A090046B2}" type="pres">
      <dgm:prSet presAssocID="{8163015D-8A6F-4AEE-8F7A-16A2A3E50C9B}" presName="horzThree" presStyleCnt="0"/>
      <dgm:spPr/>
    </dgm:pt>
    <dgm:pt modelId="{CDE66FF4-598F-40F3-ADC7-F83D040CE151}" type="pres">
      <dgm:prSet presAssocID="{315F03B7-3BAC-473E-A5DB-16BEC6AFA40A}" presName="sibSpaceThree" presStyleCnt="0"/>
      <dgm:spPr/>
    </dgm:pt>
    <dgm:pt modelId="{BDCBC8AE-C1C7-42D2-8459-6CE655AFD1F2}" type="pres">
      <dgm:prSet presAssocID="{039082CA-39D4-4CE5-AAB5-F577E3D5EFCD}" presName="vertThree" presStyleCnt="0"/>
      <dgm:spPr/>
    </dgm:pt>
    <dgm:pt modelId="{524B0631-DCF2-42ED-8EE6-020BC51ADE98}" type="pres">
      <dgm:prSet presAssocID="{039082CA-39D4-4CE5-AAB5-F577E3D5EFCD}" presName="txThree" presStyleLbl="node3" presStyleIdx="1" presStyleCnt="9">
        <dgm:presLayoutVars>
          <dgm:chPref val="3"/>
        </dgm:presLayoutVars>
      </dgm:prSet>
      <dgm:spPr/>
    </dgm:pt>
    <dgm:pt modelId="{60180095-618C-4D0A-9B6A-F1B9900BE89A}" type="pres">
      <dgm:prSet presAssocID="{039082CA-39D4-4CE5-AAB5-F577E3D5EFCD}" presName="horzThree" presStyleCnt="0"/>
      <dgm:spPr/>
    </dgm:pt>
    <dgm:pt modelId="{88330C87-B959-4300-8F03-C6643EE59697}" type="pres">
      <dgm:prSet presAssocID="{8E07E1D0-ECA2-453F-88B4-8D9DB180A7C9}" presName="sibSpaceThree" presStyleCnt="0"/>
      <dgm:spPr/>
    </dgm:pt>
    <dgm:pt modelId="{0DC47D8F-A9F2-4FC4-A871-651A784D4142}" type="pres">
      <dgm:prSet presAssocID="{31E66539-B7BB-4FF8-85CD-5273D2851A60}" presName="vertThree" presStyleCnt="0"/>
      <dgm:spPr/>
    </dgm:pt>
    <dgm:pt modelId="{521C045B-A57A-491A-9F82-33223D1CB2D0}" type="pres">
      <dgm:prSet presAssocID="{31E66539-B7BB-4FF8-85CD-5273D2851A60}" presName="txThree" presStyleLbl="node3" presStyleIdx="2" presStyleCnt="9">
        <dgm:presLayoutVars>
          <dgm:chPref val="3"/>
        </dgm:presLayoutVars>
      </dgm:prSet>
      <dgm:spPr/>
    </dgm:pt>
    <dgm:pt modelId="{3CDDC890-F8D8-4DA5-97EF-8270785EEEC1}" type="pres">
      <dgm:prSet presAssocID="{31E66539-B7BB-4FF8-85CD-5273D2851A60}" presName="horzThree" presStyleCnt="0"/>
      <dgm:spPr/>
    </dgm:pt>
    <dgm:pt modelId="{9176D4B1-6C7C-495D-ADC3-285B08C16A2D}" type="pres">
      <dgm:prSet presAssocID="{3B29908F-7618-472B-9180-02A261D3F458}" presName="sibSpaceTwo" presStyleCnt="0"/>
      <dgm:spPr/>
    </dgm:pt>
    <dgm:pt modelId="{19C5930C-0C89-4454-B6AE-97E8D0FEE437}" type="pres">
      <dgm:prSet presAssocID="{E6F06809-7C68-436C-9BFD-AB44F7BAB176}" presName="vertTwo" presStyleCnt="0"/>
      <dgm:spPr/>
    </dgm:pt>
    <dgm:pt modelId="{C5523DBF-AE91-4262-95A0-DD4909F0DB1E}" type="pres">
      <dgm:prSet presAssocID="{E6F06809-7C68-436C-9BFD-AB44F7BAB176}" presName="txTwo" presStyleLbl="node2" presStyleIdx="1" presStyleCnt="2">
        <dgm:presLayoutVars>
          <dgm:chPref val="3"/>
        </dgm:presLayoutVars>
      </dgm:prSet>
      <dgm:spPr/>
    </dgm:pt>
    <dgm:pt modelId="{B73846F6-A515-4625-8B2F-8C1324E7907B}" type="pres">
      <dgm:prSet presAssocID="{E6F06809-7C68-436C-9BFD-AB44F7BAB176}" presName="parTransTwo" presStyleCnt="0"/>
      <dgm:spPr/>
    </dgm:pt>
    <dgm:pt modelId="{0F360FA1-F86A-42F4-894A-BB1E64732556}" type="pres">
      <dgm:prSet presAssocID="{E6F06809-7C68-436C-9BFD-AB44F7BAB176}" presName="horzTwo" presStyleCnt="0"/>
      <dgm:spPr/>
    </dgm:pt>
    <dgm:pt modelId="{6C076131-B3AA-42D5-9328-97A40C3C83C5}" type="pres">
      <dgm:prSet presAssocID="{08BA8D26-2073-4819-923E-F797653D6BC0}" presName="vertThree" presStyleCnt="0"/>
      <dgm:spPr/>
    </dgm:pt>
    <dgm:pt modelId="{C47776D8-CE54-4DE1-BE27-AFA8E0EE94E7}" type="pres">
      <dgm:prSet presAssocID="{08BA8D26-2073-4819-923E-F797653D6BC0}" presName="txThree" presStyleLbl="node3" presStyleIdx="3" presStyleCnt="9">
        <dgm:presLayoutVars>
          <dgm:chPref val="3"/>
        </dgm:presLayoutVars>
      </dgm:prSet>
      <dgm:spPr/>
    </dgm:pt>
    <dgm:pt modelId="{EECA23C7-A986-4986-A978-3921BFAEB5A2}" type="pres">
      <dgm:prSet presAssocID="{08BA8D26-2073-4819-923E-F797653D6BC0}" presName="horzThree" presStyleCnt="0"/>
      <dgm:spPr/>
    </dgm:pt>
    <dgm:pt modelId="{606EB73D-4907-498C-9FEB-26CD2A7469CC}" type="pres">
      <dgm:prSet presAssocID="{1257C988-E592-4674-AB10-384BC32C0416}" presName="sibSpaceThree" presStyleCnt="0"/>
      <dgm:spPr/>
    </dgm:pt>
    <dgm:pt modelId="{76B040AD-A10F-4FA7-8F0C-CA794D0DF3E2}" type="pres">
      <dgm:prSet presAssocID="{73906E95-0C5F-475C-AA66-0871E5E9018F}" presName="vertThree" presStyleCnt="0"/>
      <dgm:spPr/>
    </dgm:pt>
    <dgm:pt modelId="{966B5C21-6BEA-4D28-BDA6-7824959CAD94}" type="pres">
      <dgm:prSet presAssocID="{73906E95-0C5F-475C-AA66-0871E5E9018F}" presName="txThree" presStyleLbl="node3" presStyleIdx="4" presStyleCnt="9">
        <dgm:presLayoutVars>
          <dgm:chPref val="3"/>
        </dgm:presLayoutVars>
      </dgm:prSet>
      <dgm:spPr/>
    </dgm:pt>
    <dgm:pt modelId="{A9A88986-1F1E-428A-B7C9-84DFCA8B0D64}" type="pres">
      <dgm:prSet presAssocID="{73906E95-0C5F-475C-AA66-0871E5E9018F}" presName="horzThree" presStyleCnt="0"/>
      <dgm:spPr/>
    </dgm:pt>
    <dgm:pt modelId="{5DDCE4C5-6714-45DF-822B-0A9DD4070718}" type="pres">
      <dgm:prSet presAssocID="{5078F6DF-957E-4345-81A1-2E0AFBA6DAE4}" presName="sibSpaceThree" presStyleCnt="0"/>
      <dgm:spPr/>
    </dgm:pt>
    <dgm:pt modelId="{CC7755F4-3588-4ADD-8F1D-28CD5963C9F6}" type="pres">
      <dgm:prSet presAssocID="{1DA08055-8E67-444A-96D1-DEA23F65FC4A}" presName="vertThree" presStyleCnt="0"/>
      <dgm:spPr/>
    </dgm:pt>
    <dgm:pt modelId="{1970FFAB-F2FC-4BE3-BBF5-70DC32602ED2}" type="pres">
      <dgm:prSet presAssocID="{1DA08055-8E67-444A-96D1-DEA23F65FC4A}" presName="txThree" presStyleLbl="node3" presStyleIdx="5" presStyleCnt="9">
        <dgm:presLayoutVars>
          <dgm:chPref val="3"/>
        </dgm:presLayoutVars>
      </dgm:prSet>
      <dgm:spPr/>
    </dgm:pt>
    <dgm:pt modelId="{D5B901FD-9A21-4551-91A1-A27A8FDF7A22}" type="pres">
      <dgm:prSet presAssocID="{1DA08055-8E67-444A-96D1-DEA23F65FC4A}" presName="horzThree" presStyleCnt="0"/>
      <dgm:spPr/>
    </dgm:pt>
    <dgm:pt modelId="{ADD15ABB-0D5B-4192-B408-9A039E279061}" type="pres">
      <dgm:prSet presAssocID="{AD2A67BC-2B20-405B-9846-251D948F31DA}" presName="sibSpaceThree" presStyleCnt="0"/>
      <dgm:spPr/>
    </dgm:pt>
    <dgm:pt modelId="{1FC7EBA9-D484-40B8-A8F9-4042C1024965}" type="pres">
      <dgm:prSet presAssocID="{459CAED1-743A-4053-AA38-45DF4279268A}" presName="vertThree" presStyleCnt="0"/>
      <dgm:spPr/>
    </dgm:pt>
    <dgm:pt modelId="{E9D4AB4E-14E2-4127-823C-2CB393E77FB2}" type="pres">
      <dgm:prSet presAssocID="{459CAED1-743A-4053-AA38-45DF4279268A}" presName="txThree" presStyleLbl="node3" presStyleIdx="6" presStyleCnt="9">
        <dgm:presLayoutVars>
          <dgm:chPref val="3"/>
        </dgm:presLayoutVars>
      </dgm:prSet>
      <dgm:spPr/>
    </dgm:pt>
    <dgm:pt modelId="{6830F523-9C57-4A18-8EA3-162EFE11C52D}" type="pres">
      <dgm:prSet presAssocID="{459CAED1-743A-4053-AA38-45DF4279268A}" presName="horzThree" presStyleCnt="0"/>
      <dgm:spPr/>
    </dgm:pt>
    <dgm:pt modelId="{A340FAF4-F338-47BA-84AC-9F41B7E3D229}" type="pres">
      <dgm:prSet presAssocID="{C51291CC-9AE0-4B62-8CDC-90AED981F5D7}" presName="sibSpaceThree" presStyleCnt="0"/>
      <dgm:spPr/>
    </dgm:pt>
    <dgm:pt modelId="{2730B99E-0268-4BA6-991E-F3FF39C1745D}" type="pres">
      <dgm:prSet presAssocID="{75308A8E-33DD-4C69-A484-2D13B0BDB2BC}" presName="vertThree" presStyleCnt="0"/>
      <dgm:spPr/>
    </dgm:pt>
    <dgm:pt modelId="{777976FB-8330-4150-A153-2EE2CE84BD1A}" type="pres">
      <dgm:prSet presAssocID="{75308A8E-33DD-4C69-A484-2D13B0BDB2BC}" presName="txThree" presStyleLbl="node3" presStyleIdx="7" presStyleCnt="9">
        <dgm:presLayoutVars>
          <dgm:chPref val="3"/>
        </dgm:presLayoutVars>
      </dgm:prSet>
      <dgm:spPr/>
    </dgm:pt>
    <dgm:pt modelId="{6D284F5B-152B-4561-B4D9-6E5A810D6DCC}" type="pres">
      <dgm:prSet presAssocID="{75308A8E-33DD-4C69-A484-2D13B0BDB2BC}" presName="horzThree" presStyleCnt="0"/>
      <dgm:spPr/>
    </dgm:pt>
    <dgm:pt modelId="{B540D641-1916-481B-B20B-15878865889A}" type="pres">
      <dgm:prSet presAssocID="{1F2F9F57-F556-4CA8-AB21-A1886744D680}" presName="sibSpaceThree" presStyleCnt="0"/>
      <dgm:spPr/>
    </dgm:pt>
    <dgm:pt modelId="{C5D3C78C-E4CE-4DC1-895D-8A7454E4D0A3}" type="pres">
      <dgm:prSet presAssocID="{848DF9AE-9C08-46B3-85D9-8BF42FC488C6}" presName="vertThree" presStyleCnt="0"/>
      <dgm:spPr/>
    </dgm:pt>
    <dgm:pt modelId="{6B3C0A78-31DF-4700-A2B0-0C5E46CDD30F}" type="pres">
      <dgm:prSet presAssocID="{848DF9AE-9C08-46B3-85D9-8BF42FC488C6}" presName="txThree" presStyleLbl="node3" presStyleIdx="8" presStyleCnt="9">
        <dgm:presLayoutVars>
          <dgm:chPref val="3"/>
        </dgm:presLayoutVars>
      </dgm:prSet>
      <dgm:spPr/>
    </dgm:pt>
    <dgm:pt modelId="{D972FFA4-3CD1-42A8-AFAD-CFB4CE7AB49C}" type="pres">
      <dgm:prSet presAssocID="{848DF9AE-9C08-46B3-85D9-8BF42FC488C6}" presName="horzThree" presStyleCnt="0"/>
      <dgm:spPr/>
    </dgm:pt>
  </dgm:ptLst>
  <dgm:cxnLst>
    <dgm:cxn modelId="{4DE1DD00-AF09-4591-9EFE-2F5154C59697}" type="presOf" srcId="{1DA08055-8E67-444A-96D1-DEA23F65FC4A}" destId="{1970FFAB-F2FC-4BE3-BBF5-70DC32602ED2}" srcOrd="0" destOrd="0" presId="urn:microsoft.com/office/officeart/2005/8/layout/hierarchy4"/>
    <dgm:cxn modelId="{C836EF0F-E438-4141-B00E-59764A453931}" type="presOf" srcId="{610E8D5D-D931-4C0C-9DB9-05B7D814B0B9}" destId="{0A7C569F-9409-46A5-9F17-5EF1061AC61E}" srcOrd="0" destOrd="0" presId="urn:microsoft.com/office/officeart/2005/8/layout/hierarchy4"/>
    <dgm:cxn modelId="{A7310F1E-5A31-4EED-8574-79AACBEE63FA}" srcId="{E6F06809-7C68-436C-9BFD-AB44F7BAB176}" destId="{848DF9AE-9C08-46B3-85D9-8BF42FC488C6}" srcOrd="5" destOrd="0" parTransId="{FF20765E-87CF-4F8A-BCA9-73D4DFE86308}" sibTransId="{B5DF0E1E-C382-42EF-B4BF-8C76BBAA9633}"/>
    <dgm:cxn modelId="{AB85A620-629A-47F5-B92F-2BF01A53EE87}" type="presOf" srcId="{E6F06809-7C68-436C-9BFD-AB44F7BAB176}" destId="{C5523DBF-AE91-4262-95A0-DD4909F0DB1E}" srcOrd="0" destOrd="0" presId="urn:microsoft.com/office/officeart/2005/8/layout/hierarchy4"/>
    <dgm:cxn modelId="{9ECD9824-D539-4830-A6AF-1930D8DD9284}" type="presOf" srcId="{31E66539-B7BB-4FF8-85CD-5273D2851A60}" destId="{521C045B-A57A-491A-9F82-33223D1CB2D0}" srcOrd="0" destOrd="0" presId="urn:microsoft.com/office/officeart/2005/8/layout/hierarchy4"/>
    <dgm:cxn modelId="{7926F926-629E-44BB-A2FB-0A92B5ACB7F7}" type="presOf" srcId="{73906E95-0C5F-475C-AA66-0871E5E9018F}" destId="{966B5C21-6BEA-4D28-BDA6-7824959CAD94}" srcOrd="0" destOrd="0" presId="urn:microsoft.com/office/officeart/2005/8/layout/hierarchy4"/>
    <dgm:cxn modelId="{648AD72F-34C0-4DEE-B94C-7E5FD48F7689}" srcId="{610E8D5D-D931-4C0C-9DB9-05B7D814B0B9}" destId="{D9730137-A78D-42A1-9483-A137ACB003E5}" srcOrd="0" destOrd="0" parTransId="{54E105BF-0B19-4D54-B6B7-9B9E14E2DC0A}" sibTransId="{3B29908F-7618-472B-9180-02A261D3F458}"/>
    <dgm:cxn modelId="{919CF333-DF1B-4776-BBFD-921ED1217708}" srcId="{D9730137-A78D-42A1-9483-A137ACB003E5}" destId="{039082CA-39D4-4CE5-AAB5-F577E3D5EFCD}" srcOrd="1" destOrd="0" parTransId="{9CB4B894-0BDC-442A-AE04-44A3B0E62F44}" sibTransId="{8E07E1D0-ECA2-453F-88B4-8D9DB180A7C9}"/>
    <dgm:cxn modelId="{4AFF6B3B-1399-47D8-896C-B1D8BFC74759}" srcId="{D9730137-A78D-42A1-9483-A137ACB003E5}" destId="{8163015D-8A6F-4AEE-8F7A-16A2A3E50C9B}" srcOrd="0" destOrd="0" parTransId="{13F4D844-9C19-406F-BFFA-09AC8FC5DAAC}" sibTransId="{315F03B7-3BAC-473E-A5DB-16BEC6AFA40A}"/>
    <dgm:cxn modelId="{9E9E9040-C616-4B0A-AF8C-29A89E6DDF2A}" srcId="{E6F06809-7C68-436C-9BFD-AB44F7BAB176}" destId="{75308A8E-33DD-4C69-A484-2D13B0BDB2BC}" srcOrd="4" destOrd="0" parTransId="{05C3E9E1-C6E5-4C95-9A90-3795668F5DC7}" sibTransId="{1F2F9F57-F556-4CA8-AB21-A1886744D680}"/>
    <dgm:cxn modelId="{5D7E3571-0ECE-439A-B8FC-66316C8C4B72}" type="presOf" srcId="{8163015D-8A6F-4AEE-8F7A-16A2A3E50C9B}" destId="{DADAB4C6-C749-48CE-8CAC-6D3E209B0A68}" srcOrd="0" destOrd="0" presId="urn:microsoft.com/office/officeart/2005/8/layout/hierarchy4"/>
    <dgm:cxn modelId="{9B66038E-E4B4-46C4-B196-0645D5DDE986}" type="presOf" srcId="{459CAED1-743A-4053-AA38-45DF4279268A}" destId="{E9D4AB4E-14E2-4127-823C-2CB393E77FB2}" srcOrd="0" destOrd="0" presId="urn:microsoft.com/office/officeart/2005/8/layout/hierarchy4"/>
    <dgm:cxn modelId="{7C28949C-3C9D-4069-AC64-BB1E5BA04E1E}" srcId="{BEE2337E-D9DA-4704-BF4E-AC10C6E4F801}" destId="{610E8D5D-D931-4C0C-9DB9-05B7D814B0B9}" srcOrd="0" destOrd="0" parTransId="{A179A376-7FCD-4F16-B0E7-0F2FDEDEFBCC}" sibTransId="{95031A2A-107A-48CC-B32F-BF53ED6728E4}"/>
    <dgm:cxn modelId="{0D4788A2-AB02-43B7-951A-D2556CCBC3B0}" type="presOf" srcId="{039082CA-39D4-4CE5-AAB5-F577E3D5EFCD}" destId="{524B0631-DCF2-42ED-8EE6-020BC51ADE98}" srcOrd="0" destOrd="0" presId="urn:microsoft.com/office/officeart/2005/8/layout/hierarchy4"/>
    <dgm:cxn modelId="{3AEB52A5-9CC6-40BE-8C17-CDDA2A701814}" srcId="{D9730137-A78D-42A1-9483-A137ACB003E5}" destId="{31E66539-B7BB-4FF8-85CD-5273D2851A60}" srcOrd="2" destOrd="0" parTransId="{F1620D84-8947-4371-952A-90565B704DD5}" sibTransId="{3854D3B3-C8B6-41F2-8D9A-6AAD3C2FC152}"/>
    <dgm:cxn modelId="{BFF47EB4-FFD7-4715-BE54-A3F103DE89BA}" type="presOf" srcId="{D9730137-A78D-42A1-9483-A137ACB003E5}" destId="{4D96636D-37F4-42F2-B121-BBFE156A7EB2}" srcOrd="0" destOrd="0" presId="urn:microsoft.com/office/officeart/2005/8/layout/hierarchy4"/>
    <dgm:cxn modelId="{03E893B5-D63D-49EC-A84C-38E03D8390E1}" srcId="{E6F06809-7C68-436C-9BFD-AB44F7BAB176}" destId="{459CAED1-743A-4053-AA38-45DF4279268A}" srcOrd="3" destOrd="0" parTransId="{CEA67818-8D65-46C8-BDE3-E83B3E89EDFF}" sibTransId="{C51291CC-9AE0-4B62-8CDC-90AED981F5D7}"/>
    <dgm:cxn modelId="{444CECC1-AD39-4B6F-8D5B-4A8CA719C416}" type="presOf" srcId="{08BA8D26-2073-4819-923E-F797653D6BC0}" destId="{C47776D8-CE54-4DE1-BE27-AFA8E0EE94E7}" srcOrd="0" destOrd="0" presId="urn:microsoft.com/office/officeart/2005/8/layout/hierarchy4"/>
    <dgm:cxn modelId="{B20219C8-32C4-458F-8B66-EBAF7A2E5AE0}" srcId="{610E8D5D-D931-4C0C-9DB9-05B7D814B0B9}" destId="{E6F06809-7C68-436C-9BFD-AB44F7BAB176}" srcOrd="1" destOrd="0" parTransId="{2B590C4A-41A7-4909-90CE-D1AA30C1401C}" sibTransId="{4FCD3093-367E-4ECE-A701-09EE949A9679}"/>
    <dgm:cxn modelId="{B89D81D6-1117-4203-9CEB-2E0A6B07DFFB}" type="presOf" srcId="{848DF9AE-9C08-46B3-85D9-8BF42FC488C6}" destId="{6B3C0A78-31DF-4700-A2B0-0C5E46CDD30F}" srcOrd="0" destOrd="0" presId="urn:microsoft.com/office/officeart/2005/8/layout/hierarchy4"/>
    <dgm:cxn modelId="{3FECDDDB-AC32-4EC1-8BA9-20249783DE98}" type="presOf" srcId="{75308A8E-33DD-4C69-A484-2D13B0BDB2BC}" destId="{777976FB-8330-4150-A153-2EE2CE84BD1A}" srcOrd="0" destOrd="0" presId="urn:microsoft.com/office/officeart/2005/8/layout/hierarchy4"/>
    <dgm:cxn modelId="{CAFEADE2-4E6A-4AEF-AC8F-5E54ACF62366}" type="presOf" srcId="{BEE2337E-D9DA-4704-BF4E-AC10C6E4F801}" destId="{960C38EC-83C9-42F6-9AD6-393EB72F9449}" srcOrd="0" destOrd="0" presId="urn:microsoft.com/office/officeart/2005/8/layout/hierarchy4"/>
    <dgm:cxn modelId="{E87B87EF-6174-4ECE-A4F9-4A68BD71C70F}" srcId="{E6F06809-7C68-436C-9BFD-AB44F7BAB176}" destId="{73906E95-0C5F-475C-AA66-0871E5E9018F}" srcOrd="1" destOrd="0" parTransId="{B7AA9F2A-5993-48FA-81CA-FBAE3B2A4532}" sibTransId="{5078F6DF-957E-4345-81A1-2E0AFBA6DAE4}"/>
    <dgm:cxn modelId="{080433F2-E729-40B1-9726-CFBC230934A8}" srcId="{E6F06809-7C68-436C-9BFD-AB44F7BAB176}" destId="{08BA8D26-2073-4819-923E-F797653D6BC0}" srcOrd="0" destOrd="0" parTransId="{E0161627-0677-4B9B-8633-A88344CB769B}" sibTransId="{1257C988-E592-4674-AB10-384BC32C0416}"/>
    <dgm:cxn modelId="{25EB11FB-C072-43EA-BCCE-5B01C46A1A70}" srcId="{E6F06809-7C68-436C-9BFD-AB44F7BAB176}" destId="{1DA08055-8E67-444A-96D1-DEA23F65FC4A}" srcOrd="2" destOrd="0" parTransId="{32D6321E-3128-4F7C-84D6-14B54F30D9AC}" sibTransId="{AD2A67BC-2B20-405B-9846-251D948F31DA}"/>
    <dgm:cxn modelId="{B89DC3C5-C00C-4590-8A9E-C8C7351A65C8}" type="presParOf" srcId="{960C38EC-83C9-42F6-9AD6-393EB72F9449}" destId="{67F4DB83-2061-4035-A52B-69EA8CAC24E6}" srcOrd="0" destOrd="0" presId="urn:microsoft.com/office/officeart/2005/8/layout/hierarchy4"/>
    <dgm:cxn modelId="{C3215EE1-0EA4-4333-98E2-DFEC003269D4}" type="presParOf" srcId="{67F4DB83-2061-4035-A52B-69EA8CAC24E6}" destId="{0A7C569F-9409-46A5-9F17-5EF1061AC61E}" srcOrd="0" destOrd="0" presId="urn:microsoft.com/office/officeart/2005/8/layout/hierarchy4"/>
    <dgm:cxn modelId="{F924B269-2B1A-4B11-8C51-CCC12503E63F}" type="presParOf" srcId="{67F4DB83-2061-4035-A52B-69EA8CAC24E6}" destId="{B30168F6-D0D0-41F6-B0E6-C3BA8E2587DF}" srcOrd="1" destOrd="0" presId="urn:microsoft.com/office/officeart/2005/8/layout/hierarchy4"/>
    <dgm:cxn modelId="{65BEA4BE-D703-4421-8A3B-F94B1A0ED772}" type="presParOf" srcId="{67F4DB83-2061-4035-A52B-69EA8CAC24E6}" destId="{78146F45-173E-4979-8196-74430F6694E7}" srcOrd="2" destOrd="0" presId="urn:microsoft.com/office/officeart/2005/8/layout/hierarchy4"/>
    <dgm:cxn modelId="{A2685B49-A9E7-42C8-89A7-97D21BD1BC68}" type="presParOf" srcId="{78146F45-173E-4979-8196-74430F6694E7}" destId="{4CDBA945-E172-4F63-A0A1-EB188AF7BEC1}" srcOrd="0" destOrd="0" presId="urn:microsoft.com/office/officeart/2005/8/layout/hierarchy4"/>
    <dgm:cxn modelId="{BCE06872-591F-496E-BFD5-ECCC9E214E64}" type="presParOf" srcId="{4CDBA945-E172-4F63-A0A1-EB188AF7BEC1}" destId="{4D96636D-37F4-42F2-B121-BBFE156A7EB2}" srcOrd="0" destOrd="0" presId="urn:microsoft.com/office/officeart/2005/8/layout/hierarchy4"/>
    <dgm:cxn modelId="{44B7E09A-B261-4541-8695-276BA51A56FE}" type="presParOf" srcId="{4CDBA945-E172-4F63-A0A1-EB188AF7BEC1}" destId="{30B6B062-94DB-4E59-8DE3-BA028C6F9E14}" srcOrd="1" destOrd="0" presId="urn:microsoft.com/office/officeart/2005/8/layout/hierarchy4"/>
    <dgm:cxn modelId="{83BCE02E-3F80-44B4-8052-EF42E08080E0}" type="presParOf" srcId="{4CDBA945-E172-4F63-A0A1-EB188AF7BEC1}" destId="{6345826B-FAE4-4790-969C-F186CDDEAF8B}" srcOrd="2" destOrd="0" presId="urn:microsoft.com/office/officeart/2005/8/layout/hierarchy4"/>
    <dgm:cxn modelId="{D0A9BAB4-BFCA-4F02-ACF5-E95734CED96B}" type="presParOf" srcId="{6345826B-FAE4-4790-969C-F186CDDEAF8B}" destId="{E741E202-E47A-4CE4-8E87-59C9FEB74BE4}" srcOrd="0" destOrd="0" presId="urn:microsoft.com/office/officeart/2005/8/layout/hierarchy4"/>
    <dgm:cxn modelId="{3C5B2F02-5C0B-48DD-A560-1994927C3999}" type="presParOf" srcId="{E741E202-E47A-4CE4-8E87-59C9FEB74BE4}" destId="{DADAB4C6-C749-48CE-8CAC-6D3E209B0A68}" srcOrd="0" destOrd="0" presId="urn:microsoft.com/office/officeart/2005/8/layout/hierarchy4"/>
    <dgm:cxn modelId="{B9F5B0F7-20D4-481A-BF0C-E15D7A88BD3D}" type="presParOf" srcId="{E741E202-E47A-4CE4-8E87-59C9FEB74BE4}" destId="{21566FEB-5E9D-4B4C-B08A-587A090046B2}" srcOrd="1" destOrd="0" presId="urn:microsoft.com/office/officeart/2005/8/layout/hierarchy4"/>
    <dgm:cxn modelId="{09CB0EC0-FAF5-480B-9B0B-E0261CA2EDB1}" type="presParOf" srcId="{6345826B-FAE4-4790-969C-F186CDDEAF8B}" destId="{CDE66FF4-598F-40F3-ADC7-F83D040CE151}" srcOrd="1" destOrd="0" presId="urn:microsoft.com/office/officeart/2005/8/layout/hierarchy4"/>
    <dgm:cxn modelId="{9C905430-914B-43F7-9AB1-A57D03734515}" type="presParOf" srcId="{6345826B-FAE4-4790-969C-F186CDDEAF8B}" destId="{BDCBC8AE-C1C7-42D2-8459-6CE655AFD1F2}" srcOrd="2" destOrd="0" presId="urn:microsoft.com/office/officeart/2005/8/layout/hierarchy4"/>
    <dgm:cxn modelId="{3D71AB30-3BD4-4687-8D72-412F0724B2DA}" type="presParOf" srcId="{BDCBC8AE-C1C7-42D2-8459-6CE655AFD1F2}" destId="{524B0631-DCF2-42ED-8EE6-020BC51ADE98}" srcOrd="0" destOrd="0" presId="urn:microsoft.com/office/officeart/2005/8/layout/hierarchy4"/>
    <dgm:cxn modelId="{6E6F9137-EC08-4318-A626-FA78C0765CAD}" type="presParOf" srcId="{BDCBC8AE-C1C7-42D2-8459-6CE655AFD1F2}" destId="{60180095-618C-4D0A-9B6A-F1B9900BE89A}" srcOrd="1" destOrd="0" presId="urn:microsoft.com/office/officeart/2005/8/layout/hierarchy4"/>
    <dgm:cxn modelId="{D8FC8BD5-75CD-432A-84A1-3F698512DE6C}" type="presParOf" srcId="{6345826B-FAE4-4790-969C-F186CDDEAF8B}" destId="{88330C87-B959-4300-8F03-C6643EE59697}" srcOrd="3" destOrd="0" presId="urn:microsoft.com/office/officeart/2005/8/layout/hierarchy4"/>
    <dgm:cxn modelId="{B5ACDB89-9B6A-4D35-8C70-1EA7EE1E7F76}" type="presParOf" srcId="{6345826B-FAE4-4790-969C-F186CDDEAF8B}" destId="{0DC47D8F-A9F2-4FC4-A871-651A784D4142}" srcOrd="4" destOrd="0" presId="urn:microsoft.com/office/officeart/2005/8/layout/hierarchy4"/>
    <dgm:cxn modelId="{0C3EC33F-4EF1-4A78-B2CA-B0064D31C549}" type="presParOf" srcId="{0DC47D8F-A9F2-4FC4-A871-651A784D4142}" destId="{521C045B-A57A-491A-9F82-33223D1CB2D0}" srcOrd="0" destOrd="0" presId="urn:microsoft.com/office/officeart/2005/8/layout/hierarchy4"/>
    <dgm:cxn modelId="{236FD3EB-8D4D-4F66-A95E-7F96C04966B6}" type="presParOf" srcId="{0DC47D8F-A9F2-4FC4-A871-651A784D4142}" destId="{3CDDC890-F8D8-4DA5-97EF-8270785EEEC1}" srcOrd="1" destOrd="0" presId="urn:microsoft.com/office/officeart/2005/8/layout/hierarchy4"/>
    <dgm:cxn modelId="{87665C84-AF9C-4288-99C2-2DD19CEA576D}" type="presParOf" srcId="{78146F45-173E-4979-8196-74430F6694E7}" destId="{9176D4B1-6C7C-495D-ADC3-285B08C16A2D}" srcOrd="1" destOrd="0" presId="urn:microsoft.com/office/officeart/2005/8/layout/hierarchy4"/>
    <dgm:cxn modelId="{0D8A3614-06D6-4F55-85BA-1EDBF1A32E3D}" type="presParOf" srcId="{78146F45-173E-4979-8196-74430F6694E7}" destId="{19C5930C-0C89-4454-B6AE-97E8D0FEE437}" srcOrd="2" destOrd="0" presId="urn:microsoft.com/office/officeart/2005/8/layout/hierarchy4"/>
    <dgm:cxn modelId="{99164D13-CC7C-4264-AA81-1A215AA48060}" type="presParOf" srcId="{19C5930C-0C89-4454-B6AE-97E8D0FEE437}" destId="{C5523DBF-AE91-4262-95A0-DD4909F0DB1E}" srcOrd="0" destOrd="0" presId="urn:microsoft.com/office/officeart/2005/8/layout/hierarchy4"/>
    <dgm:cxn modelId="{58587248-5E64-484D-96E8-5C4B8DF257D2}" type="presParOf" srcId="{19C5930C-0C89-4454-B6AE-97E8D0FEE437}" destId="{B73846F6-A515-4625-8B2F-8C1324E7907B}" srcOrd="1" destOrd="0" presId="urn:microsoft.com/office/officeart/2005/8/layout/hierarchy4"/>
    <dgm:cxn modelId="{D431940C-BAF6-4E83-8249-FD607B1B2B82}" type="presParOf" srcId="{19C5930C-0C89-4454-B6AE-97E8D0FEE437}" destId="{0F360FA1-F86A-42F4-894A-BB1E64732556}" srcOrd="2" destOrd="0" presId="urn:microsoft.com/office/officeart/2005/8/layout/hierarchy4"/>
    <dgm:cxn modelId="{B62FF548-DD29-4357-86A8-EAD1E9D143CC}" type="presParOf" srcId="{0F360FA1-F86A-42F4-894A-BB1E64732556}" destId="{6C076131-B3AA-42D5-9328-97A40C3C83C5}" srcOrd="0" destOrd="0" presId="urn:microsoft.com/office/officeart/2005/8/layout/hierarchy4"/>
    <dgm:cxn modelId="{BF1FEC1A-84E3-494C-A205-3D870C83F69A}" type="presParOf" srcId="{6C076131-B3AA-42D5-9328-97A40C3C83C5}" destId="{C47776D8-CE54-4DE1-BE27-AFA8E0EE94E7}" srcOrd="0" destOrd="0" presId="urn:microsoft.com/office/officeart/2005/8/layout/hierarchy4"/>
    <dgm:cxn modelId="{5508C471-D029-4AF2-9208-756CECF163CD}" type="presParOf" srcId="{6C076131-B3AA-42D5-9328-97A40C3C83C5}" destId="{EECA23C7-A986-4986-A978-3921BFAEB5A2}" srcOrd="1" destOrd="0" presId="urn:microsoft.com/office/officeart/2005/8/layout/hierarchy4"/>
    <dgm:cxn modelId="{68AF9F9F-5732-444F-B923-E9CF2F57DBE6}" type="presParOf" srcId="{0F360FA1-F86A-42F4-894A-BB1E64732556}" destId="{606EB73D-4907-498C-9FEB-26CD2A7469CC}" srcOrd="1" destOrd="0" presId="urn:microsoft.com/office/officeart/2005/8/layout/hierarchy4"/>
    <dgm:cxn modelId="{DDD2F7B7-2840-437B-8F87-41DD32B67772}" type="presParOf" srcId="{0F360FA1-F86A-42F4-894A-BB1E64732556}" destId="{76B040AD-A10F-4FA7-8F0C-CA794D0DF3E2}" srcOrd="2" destOrd="0" presId="urn:microsoft.com/office/officeart/2005/8/layout/hierarchy4"/>
    <dgm:cxn modelId="{9509E770-6BE5-4144-94E2-67433095A651}" type="presParOf" srcId="{76B040AD-A10F-4FA7-8F0C-CA794D0DF3E2}" destId="{966B5C21-6BEA-4D28-BDA6-7824959CAD94}" srcOrd="0" destOrd="0" presId="urn:microsoft.com/office/officeart/2005/8/layout/hierarchy4"/>
    <dgm:cxn modelId="{BFED310C-29B1-4D63-BCE7-2B2430C0B5DC}" type="presParOf" srcId="{76B040AD-A10F-4FA7-8F0C-CA794D0DF3E2}" destId="{A9A88986-1F1E-428A-B7C9-84DFCA8B0D64}" srcOrd="1" destOrd="0" presId="urn:microsoft.com/office/officeart/2005/8/layout/hierarchy4"/>
    <dgm:cxn modelId="{07006FD2-015E-494C-BF52-05B00011F9FE}" type="presParOf" srcId="{0F360FA1-F86A-42F4-894A-BB1E64732556}" destId="{5DDCE4C5-6714-45DF-822B-0A9DD4070718}" srcOrd="3" destOrd="0" presId="urn:microsoft.com/office/officeart/2005/8/layout/hierarchy4"/>
    <dgm:cxn modelId="{6472E982-59D7-42C3-8456-D586CEA6F2E6}" type="presParOf" srcId="{0F360FA1-F86A-42F4-894A-BB1E64732556}" destId="{CC7755F4-3588-4ADD-8F1D-28CD5963C9F6}" srcOrd="4" destOrd="0" presId="urn:microsoft.com/office/officeart/2005/8/layout/hierarchy4"/>
    <dgm:cxn modelId="{7FEB066D-8B2C-4CF5-8F2B-A3B825E56A37}" type="presParOf" srcId="{CC7755F4-3588-4ADD-8F1D-28CD5963C9F6}" destId="{1970FFAB-F2FC-4BE3-BBF5-70DC32602ED2}" srcOrd="0" destOrd="0" presId="urn:microsoft.com/office/officeart/2005/8/layout/hierarchy4"/>
    <dgm:cxn modelId="{62850536-2A7C-4B2F-9834-DA39845E7C56}" type="presParOf" srcId="{CC7755F4-3588-4ADD-8F1D-28CD5963C9F6}" destId="{D5B901FD-9A21-4551-91A1-A27A8FDF7A22}" srcOrd="1" destOrd="0" presId="urn:microsoft.com/office/officeart/2005/8/layout/hierarchy4"/>
    <dgm:cxn modelId="{B010A9C7-6BB7-46DD-A547-1345BBBE083F}" type="presParOf" srcId="{0F360FA1-F86A-42F4-894A-BB1E64732556}" destId="{ADD15ABB-0D5B-4192-B408-9A039E279061}" srcOrd="5" destOrd="0" presId="urn:microsoft.com/office/officeart/2005/8/layout/hierarchy4"/>
    <dgm:cxn modelId="{A24A0EAC-A5CC-4092-B3F9-E23C059A2DDA}" type="presParOf" srcId="{0F360FA1-F86A-42F4-894A-BB1E64732556}" destId="{1FC7EBA9-D484-40B8-A8F9-4042C1024965}" srcOrd="6" destOrd="0" presId="urn:microsoft.com/office/officeart/2005/8/layout/hierarchy4"/>
    <dgm:cxn modelId="{D9696A5E-0B58-4EF2-93EA-D93BC764FE36}" type="presParOf" srcId="{1FC7EBA9-D484-40B8-A8F9-4042C1024965}" destId="{E9D4AB4E-14E2-4127-823C-2CB393E77FB2}" srcOrd="0" destOrd="0" presId="urn:microsoft.com/office/officeart/2005/8/layout/hierarchy4"/>
    <dgm:cxn modelId="{ECAD4830-8283-46E2-97E6-0BA19CD57CA5}" type="presParOf" srcId="{1FC7EBA9-D484-40B8-A8F9-4042C1024965}" destId="{6830F523-9C57-4A18-8EA3-162EFE11C52D}" srcOrd="1" destOrd="0" presId="urn:microsoft.com/office/officeart/2005/8/layout/hierarchy4"/>
    <dgm:cxn modelId="{DEF1A186-BD8F-4463-8D29-11EBE8ADB57C}" type="presParOf" srcId="{0F360FA1-F86A-42F4-894A-BB1E64732556}" destId="{A340FAF4-F338-47BA-84AC-9F41B7E3D229}" srcOrd="7" destOrd="0" presId="urn:microsoft.com/office/officeart/2005/8/layout/hierarchy4"/>
    <dgm:cxn modelId="{9C8918E8-60CA-47EB-B149-2FAFC81D3BC9}" type="presParOf" srcId="{0F360FA1-F86A-42F4-894A-BB1E64732556}" destId="{2730B99E-0268-4BA6-991E-F3FF39C1745D}" srcOrd="8" destOrd="0" presId="urn:microsoft.com/office/officeart/2005/8/layout/hierarchy4"/>
    <dgm:cxn modelId="{B56BEF79-2CFF-4C46-9AA1-F9ABBD21A1A3}" type="presParOf" srcId="{2730B99E-0268-4BA6-991E-F3FF39C1745D}" destId="{777976FB-8330-4150-A153-2EE2CE84BD1A}" srcOrd="0" destOrd="0" presId="urn:microsoft.com/office/officeart/2005/8/layout/hierarchy4"/>
    <dgm:cxn modelId="{DC0A8840-0389-40C5-9D01-3D5AAB4EE1B2}" type="presParOf" srcId="{2730B99E-0268-4BA6-991E-F3FF39C1745D}" destId="{6D284F5B-152B-4561-B4D9-6E5A810D6DCC}" srcOrd="1" destOrd="0" presId="urn:microsoft.com/office/officeart/2005/8/layout/hierarchy4"/>
    <dgm:cxn modelId="{83018914-9FA4-4E68-8B60-4EA9B34D0034}" type="presParOf" srcId="{0F360FA1-F86A-42F4-894A-BB1E64732556}" destId="{B540D641-1916-481B-B20B-15878865889A}" srcOrd="9" destOrd="0" presId="urn:microsoft.com/office/officeart/2005/8/layout/hierarchy4"/>
    <dgm:cxn modelId="{C890FBC9-F626-42D5-8B28-B516ED6962C8}" type="presParOf" srcId="{0F360FA1-F86A-42F4-894A-BB1E64732556}" destId="{C5D3C78C-E4CE-4DC1-895D-8A7454E4D0A3}" srcOrd="10" destOrd="0" presId="urn:microsoft.com/office/officeart/2005/8/layout/hierarchy4"/>
    <dgm:cxn modelId="{908B7598-6301-4B30-8145-EE1BD1E3480A}" type="presParOf" srcId="{C5D3C78C-E4CE-4DC1-895D-8A7454E4D0A3}" destId="{6B3C0A78-31DF-4700-A2B0-0C5E46CDD30F}" srcOrd="0" destOrd="0" presId="urn:microsoft.com/office/officeart/2005/8/layout/hierarchy4"/>
    <dgm:cxn modelId="{35C9EC2E-8326-4248-A741-B4C94B8928F9}" type="presParOf" srcId="{C5D3C78C-E4CE-4DC1-895D-8A7454E4D0A3}" destId="{D972FFA4-3CD1-42A8-AFAD-CFB4CE7AB49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94FC28-7C43-48D2-BAE1-928D00DE3DE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E8102A1D-E437-4BF8-AF33-BBFC7D5DC80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製作人</a:t>
          </a:r>
        </a:p>
      </dgm:t>
    </dgm:pt>
    <dgm:pt modelId="{B9C32BDD-4D13-4E14-A66F-0EA4FE1711DC}" type="parTrans" cxnId="{1BFA1F8D-0692-46B8-8C13-A1E8CB78B41F}">
      <dgm:prSet/>
      <dgm:spPr/>
      <dgm:t>
        <a:bodyPr/>
        <a:lstStyle/>
        <a:p>
          <a:endParaRPr lang="zh-TW" altLang="en-US"/>
        </a:p>
      </dgm:t>
    </dgm:pt>
    <dgm:pt modelId="{72263F65-650B-4F7D-912A-BE51ECDA6EDB}" type="sibTrans" cxnId="{1BFA1F8D-0692-46B8-8C13-A1E8CB78B41F}">
      <dgm:prSet/>
      <dgm:spPr/>
      <dgm:t>
        <a:bodyPr/>
        <a:lstStyle/>
        <a:p>
          <a:endParaRPr lang="zh-TW" altLang="en-US"/>
        </a:p>
      </dgm:t>
    </dgm:pt>
    <dgm:pt modelId="{CC27DDFF-FB70-4687-BC81-732C8FBEEB5C}" type="asst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技術顧問</a:t>
          </a:r>
          <a:endParaRPr kumimoji="0" lang="zh-TW" altLang="en-US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gm:t>
    </dgm:pt>
    <dgm:pt modelId="{CEEA1608-0978-463D-8FB6-4B0CFEA69CDF}" type="parTrans" cxnId="{9B27638B-A53A-4557-8CC6-36B689E2838A}">
      <dgm:prSet/>
      <dgm:spPr/>
      <dgm:t>
        <a:bodyPr/>
        <a:lstStyle/>
        <a:p>
          <a:endParaRPr lang="zh-TW" altLang="en-US"/>
        </a:p>
      </dgm:t>
    </dgm:pt>
    <dgm:pt modelId="{2FD4D31A-FD51-4B85-ADD9-50C9BCADA8BF}" type="sibTrans" cxnId="{9B27638B-A53A-4557-8CC6-36B689E2838A}">
      <dgm:prSet/>
      <dgm:spPr/>
      <dgm:t>
        <a:bodyPr/>
        <a:lstStyle/>
        <a:p>
          <a:endParaRPr lang="zh-TW" altLang="en-US"/>
        </a:p>
      </dgm:t>
    </dgm:pt>
    <dgm:pt modelId="{4A69D959-C1E7-4258-A57B-58A0D689F968}" type="asst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產品顧問</a:t>
          </a:r>
        </a:p>
      </dgm:t>
    </dgm:pt>
    <dgm:pt modelId="{47D5F5A3-A5F9-428A-B7B7-57B3411ADE8D}" type="parTrans" cxnId="{966D9061-61FB-4FCA-AB2E-E4FCAD175BD4}">
      <dgm:prSet/>
      <dgm:spPr/>
      <dgm:t>
        <a:bodyPr/>
        <a:lstStyle/>
        <a:p>
          <a:endParaRPr lang="zh-TW" altLang="en-US"/>
        </a:p>
      </dgm:t>
    </dgm:pt>
    <dgm:pt modelId="{2EB26E8D-92A4-4760-8092-4DAD0C349255}" type="sibTrans" cxnId="{966D9061-61FB-4FCA-AB2E-E4FCAD175BD4}">
      <dgm:prSet/>
      <dgm:spPr/>
      <dgm:t>
        <a:bodyPr/>
        <a:lstStyle/>
        <a:p>
          <a:endParaRPr lang="zh-TW" altLang="en-US"/>
        </a:p>
      </dgm:t>
    </dgm:pt>
    <dgm:pt modelId="{394A5F63-1463-4162-830C-C143BE2DE9ED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主程式</a:t>
          </a:r>
          <a:endParaRPr kumimoji="1" lang="en-US" altLang="zh-TW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設計系統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分派工作</a:t>
          </a:r>
        </a:p>
      </dgm:t>
    </dgm:pt>
    <dgm:pt modelId="{6FBF47E6-2C22-4751-A0CD-DB878AD4DCDF}" type="parTrans" cxnId="{A6789FEE-C45D-4676-8189-7D21EF89A19C}">
      <dgm:prSet/>
      <dgm:spPr/>
      <dgm:t>
        <a:bodyPr/>
        <a:lstStyle/>
        <a:p>
          <a:endParaRPr lang="zh-TW" altLang="en-US"/>
        </a:p>
      </dgm:t>
    </dgm:pt>
    <dgm:pt modelId="{9CF4B129-0246-430E-B387-F733FB3749D5}" type="sibTrans" cxnId="{A6789FEE-C45D-4676-8189-7D21EF89A19C}">
      <dgm:prSet/>
      <dgm:spPr/>
      <dgm:t>
        <a:bodyPr/>
        <a:lstStyle/>
        <a:p>
          <a:endParaRPr lang="zh-TW" altLang="en-US"/>
        </a:p>
      </dgm:t>
    </dgm:pt>
    <dgm:pt modelId="{6596F5AA-0BF1-4822-9397-5A9C5D929822}">
      <dgm:prSet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主企劃</a:t>
          </a:r>
          <a:endParaRPr kumimoji="1" lang="en-US" altLang="zh-TW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遊戲性評估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分配工作</a:t>
          </a:r>
        </a:p>
      </dgm:t>
    </dgm:pt>
    <dgm:pt modelId="{D1677970-EB22-40C1-A999-03CD8E195B65}" type="parTrans" cxnId="{6BFF978E-1D7D-442B-BB18-9A964CD9BF33}">
      <dgm:prSet/>
      <dgm:spPr/>
      <dgm:t>
        <a:bodyPr/>
        <a:lstStyle/>
        <a:p>
          <a:endParaRPr lang="zh-TW" altLang="en-US"/>
        </a:p>
      </dgm:t>
    </dgm:pt>
    <dgm:pt modelId="{0CD450FF-081C-47DD-A1F7-D7AE7F1FC0F3}" type="sibTrans" cxnId="{6BFF978E-1D7D-442B-BB18-9A964CD9BF33}">
      <dgm:prSet/>
      <dgm:spPr/>
      <dgm:t>
        <a:bodyPr/>
        <a:lstStyle/>
        <a:p>
          <a:endParaRPr lang="zh-TW" altLang="en-US"/>
        </a:p>
      </dgm:t>
    </dgm:pt>
    <dgm:pt modelId="{A4F42ED1-BDFA-4478-BD85-7E7F3DC5B160}">
      <dgm:prSet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主美術</a:t>
          </a:r>
          <a:endParaRPr kumimoji="1" lang="en-US" altLang="zh-TW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風格掌控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分配工作</a:t>
          </a:r>
        </a:p>
      </dgm:t>
    </dgm:pt>
    <dgm:pt modelId="{BFF3A63C-F4AE-4B53-99A2-A23AC74D52E7}" type="parTrans" cxnId="{69384B29-A8AE-4920-B3B3-378544257EDB}">
      <dgm:prSet/>
      <dgm:spPr/>
      <dgm:t>
        <a:bodyPr/>
        <a:lstStyle/>
        <a:p>
          <a:endParaRPr lang="zh-TW" altLang="en-US"/>
        </a:p>
      </dgm:t>
    </dgm:pt>
    <dgm:pt modelId="{3E09EA63-D1F8-42AF-B9D0-3B62BD023F85}" type="sibTrans" cxnId="{69384B29-A8AE-4920-B3B3-378544257EDB}">
      <dgm:prSet/>
      <dgm:spPr/>
      <dgm:t>
        <a:bodyPr/>
        <a:lstStyle/>
        <a:p>
          <a:endParaRPr lang="zh-TW" altLang="en-US"/>
        </a:p>
      </dgm:t>
    </dgm:pt>
    <dgm:pt modelId="{D913DE70-99FE-4E5E-A2AD-D5E10C3BE5D9}" type="pres">
      <dgm:prSet presAssocID="{B194FC28-7C43-48D2-BAE1-928D00DE3DE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DA9006F-C934-48B0-B36B-8D43BBC6A157}" type="pres">
      <dgm:prSet presAssocID="{E8102A1D-E437-4BF8-AF33-BBFC7D5DC80A}" presName="hierRoot1" presStyleCnt="0">
        <dgm:presLayoutVars>
          <dgm:hierBranch/>
        </dgm:presLayoutVars>
      </dgm:prSet>
      <dgm:spPr/>
    </dgm:pt>
    <dgm:pt modelId="{933CAF04-5F8A-40DB-8D31-699BE5140A84}" type="pres">
      <dgm:prSet presAssocID="{E8102A1D-E437-4BF8-AF33-BBFC7D5DC80A}" presName="rootComposite1" presStyleCnt="0"/>
      <dgm:spPr/>
    </dgm:pt>
    <dgm:pt modelId="{DBB4ED35-DC2E-4B39-899A-7CFB157F4FA9}" type="pres">
      <dgm:prSet presAssocID="{E8102A1D-E437-4BF8-AF33-BBFC7D5DC80A}" presName="rootText1" presStyleLbl="node0" presStyleIdx="0" presStyleCnt="1">
        <dgm:presLayoutVars>
          <dgm:chPref val="3"/>
        </dgm:presLayoutVars>
      </dgm:prSet>
      <dgm:spPr/>
    </dgm:pt>
    <dgm:pt modelId="{3AF12411-F9DA-4F65-B27C-903A8839C58D}" type="pres">
      <dgm:prSet presAssocID="{E8102A1D-E437-4BF8-AF33-BBFC7D5DC80A}" presName="rootConnector1" presStyleLbl="node1" presStyleIdx="0" presStyleCnt="0"/>
      <dgm:spPr/>
    </dgm:pt>
    <dgm:pt modelId="{CAE063B9-E56C-4960-9165-95663564EFE7}" type="pres">
      <dgm:prSet presAssocID="{E8102A1D-E437-4BF8-AF33-BBFC7D5DC80A}" presName="hierChild2" presStyleCnt="0"/>
      <dgm:spPr/>
    </dgm:pt>
    <dgm:pt modelId="{EAC9B7C6-7E27-47FF-8859-7A8956FC4D37}" type="pres">
      <dgm:prSet presAssocID="{6FBF47E6-2C22-4751-A0CD-DB878AD4DCDF}" presName="Name35" presStyleLbl="parChTrans1D2" presStyleIdx="0" presStyleCnt="5"/>
      <dgm:spPr/>
    </dgm:pt>
    <dgm:pt modelId="{875B6919-B47E-4855-AFD3-787A1B124AB9}" type="pres">
      <dgm:prSet presAssocID="{394A5F63-1463-4162-830C-C143BE2DE9ED}" presName="hierRoot2" presStyleCnt="0">
        <dgm:presLayoutVars>
          <dgm:hierBranch/>
        </dgm:presLayoutVars>
      </dgm:prSet>
      <dgm:spPr/>
    </dgm:pt>
    <dgm:pt modelId="{918BB712-A75D-4D58-B633-CEDA98E7A3E4}" type="pres">
      <dgm:prSet presAssocID="{394A5F63-1463-4162-830C-C143BE2DE9ED}" presName="rootComposite" presStyleCnt="0"/>
      <dgm:spPr/>
    </dgm:pt>
    <dgm:pt modelId="{F00254A2-D92D-4202-8DAD-EF21FAD37E74}" type="pres">
      <dgm:prSet presAssocID="{394A5F63-1463-4162-830C-C143BE2DE9ED}" presName="rootText" presStyleLbl="node2" presStyleIdx="0" presStyleCnt="3">
        <dgm:presLayoutVars>
          <dgm:chPref val="3"/>
        </dgm:presLayoutVars>
      </dgm:prSet>
      <dgm:spPr/>
    </dgm:pt>
    <dgm:pt modelId="{85573ADF-CF87-491E-9519-5822FF368AC8}" type="pres">
      <dgm:prSet presAssocID="{394A5F63-1463-4162-830C-C143BE2DE9ED}" presName="rootConnector" presStyleLbl="node2" presStyleIdx="0" presStyleCnt="3"/>
      <dgm:spPr/>
    </dgm:pt>
    <dgm:pt modelId="{0800F13E-D30D-4734-AC60-49665B68F8AC}" type="pres">
      <dgm:prSet presAssocID="{394A5F63-1463-4162-830C-C143BE2DE9ED}" presName="hierChild4" presStyleCnt="0"/>
      <dgm:spPr/>
    </dgm:pt>
    <dgm:pt modelId="{43C4221D-EE04-48F5-86F1-BD9F5DF3D519}" type="pres">
      <dgm:prSet presAssocID="{394A5F63-1463-4162-830C-C143BE2DE9ED}" presName="hierChild5" presStyleCnt="0"/>
      <dgm:spPr/>
    </dgm:pt>
    <dgm:pt modelId="{C89A788F-FE95-4FE7-9660-5BE15AAE7E02}" type="pres">
      <dgm:prSet presAssocID="{D1677970-EB22-40C1-A999-03CD8E195B65}" presName="Name35" presStyleLbl="parChTrans1D2" presStyleIdx="1" presStyleCnt="5"/>
      <dgm:spPr/>
    </dgm:pt>
    <dgm:pt modelId="{1C54BC7C-5EC1-4DB5-AF2D-67570EB8876C}" type="pres">
      <dgm:prSet presAssocID="{6596F5AA-0BF1-4822-9397-5A9C5D929822}" presName="hierRoot2" presStyleCnt="0">
        <dgm:presLayoutVars>
          <dgm:hierBranch/>
        </dgm:presLayoutVars>
      </dgm:prSet>
      <dgm:spPr/>
    </dgm:pt>
    <dgm:pt modelId="{FC01D4A8-245D-40A9-8A26-B72C956FC4F8}" type="pres">
      <dgm:prSet presAssocID="{6596F5AA-0BF1-4822-9397-5A9C5D929822}" presName="rootComposite" presStyleCnt="0"/>
      <dgm:spPr/>
    </dgm:pt>
    <dgm:pt modelId="{26B0ED95-5EDC-47DE-B7C1-40A62E88573D}" type="pres">
      <dgm:prSet presAssocID="{6596F5AA-0BF1-4822-9397-5A9C5D929822}" presName="rootText" presStyleLbl="node2" presStyleIdx="1" presStyleCnt="3">
        <dgm:presLayoutVars>
          <dgm:chPref val="3"/>
        </dgm:presLayoutVars>
      </dgm:prSet>
      <dgm:spPr/>
    </dgm:pt>
    <dgm:pt modelId="{5A43FD5A-508E-4A23-9FBB-F83F6CA49BFD}" type="pres">
      <dgm:prSet presAssocID="{6596F5AA-0BF1-4822-9397-5A9C5D929822}" presName="rootConnector" presStyleLbl="node2" presStyleIdx="1" presStyleCnt="3"/>
      <dgm:spPr/>
    </dgm:pt>
    <dgm:pt modelId="{3D44EFA7-B96E-4193-BF6F-EFD1AC84A87A}" type="pres">
      <dgm:prSet presAssocID="{6596F5AA-0BF1-4822-9397-5A9C5D929822}" presName="hierChild4" presStyleCnt="0"/>
      <dgm:spPr/>
    </dgm:pt>
    <dgm:pt modelId="{9DCD5031-0832-4D27-8AE0-76231AAC2D17}" type="pres">
      <dgm:prSet presAssocID="{6596F5AA-0BF1-4822-9397-5A9C5D929822}" presName="hierChild5" presStyleCnt="0"/>
      <dgm:spPr/>
    </dgm:pt>
    <dgm:pt modelId="{5BAC936F-55CA-4AEB-92A2-38C276F7B811}" type="pres">
      <dgm:prSet presAssocID="{BFF3A63C-F4AE-4B53-99A2-A23AC74D52E7}" presName="Name35" presStyleLbl="parChTrans1D2" presStyleIdx="2" presStyleCnt="5"/>
      <dgm:spPr/>
    </dgm:pt>
    <dgm:pt modelId="{2CB21B2E-3DEB-4A73-AD4B-5966CCF142F9}" type="pres">
      <dgm:prSet presAssocID="{A4F42ED1-BDFA-4478-BD85-7E7F3DC5B160}" presName="hierRoot2" presStyleCnt="0">
        <dgm:presLayoutVars>
          <dgm:hierBranch/>
        </dgm:presLayoutVars>
      </dgm:prSet>
      <dgm:spPr/>
    </dgm:pt>
    <dgm:pt modelId="{7A54F268-1008-40E2-8A88-6E4E71B273B5}" type="pres">
      <dgm:prSet presAssocID="{A4F42ED1-BDFA-4478-BD85-7E7F3DC5B160}" presName="rootComposite" presStyleCnt="0"/>
      <dgm:spPr/>
    </dgm:pt>
    <dgm:pt modelId="{901B8F4C-F12B-4187-9F73-BF680C477559}" type="pres">
      <dgm:prSet presAssocID="{A4F42ED1-BDFA-4478-BD85-7E7F3DC5B160}" presName="rootText" presStyleLbl="node2" presStyleIdx="2" presStyleCnt="3">
        <dgm:presLayoutVars>
          <dgm:chPref val="3"/>
        </dgm:presLayoutVars>
      </dgm:prSet>
      <dgm:spPr/>
    </dgm:pt>
    <dgm:pt modelId="{404AEFFD-9395-4683-8E5D-8BC82A318D5E}" type="pres">
      <dgm:prSet presAssocID="{A4F42ED1-BDFA-4478-BD85-7E7F3DC5B160}" presName="rootConnector" presStyleLbl="node2" presStyleIdx="2" presStyleCnt="3"/>
      <dgm:spPr/>
    </dgm:pt>
    <dgm:pt modelId="{A0521076-38EE-49C9-8881-8738A1BD93D7}" type="pres">
      <dgm:prSet presAssocID="{A4F42ED1-BDFA-4478-BD85-7E7F3DC5B160}" presName="hierChild4" presStyleCnt="0"/>
      <dgm:spPr/>
    </dgm:pt>
    <dgm:pt modelId="{FF6F134E-C750-4A42-A65E-4FF0180FB6E5}" type="pres">
      <dgm:prSet presAssocID="{A4F42ED1-BDFA-4478-BD85-7E7F3DC5B160}" presName="hierChild5" presStyleCnt="0"/>
      <dgm:spPr/>
    </dgm:pt>
    <dgm:pt modelId="{56E3F846-3FE5-458F-97F4-6BF22FE1509A}" type="pres">
      <dgm:prSet presAssocID="{E8102A1D-E437-4BF8-AF33-BBFC7D5DC80A}" presName="hierChild3" presStyleCnt="0"/>
      <dgm:spPr/>
    </dgm:pt>
    <dgm:pt modelId="{A92D424F-D14D-4004-95AA-7BBBD99B560D}" type="pres">
      <dgm:prSet presAssocID="{CEEA1608-0978-463D-8FB6-4B0CFEA69CDF}" presName="Name111" presStyleLbl="parChTrans1D2" presStyleIdx="3" presStyleCnt="5"/>
      <dgm:spPr/>
    </dgm:pt>
    <dgm:pt modelId="{9FDC179E-E8F2-4CB8-8D4F-5E399EB13F91}" type="pres">
      <dgm:prSet presAssocID="{CC27DDFF-FB70-4687-BC81-732C8FBEEB5C}" presName="hierRoot3" presStyleCnt="0">
        <dgm:presLayoutVars>
          <dgm:hierBranch/>
        </dgm:presLayoutVars>
      </dgm:prSet>
      <dgm:spPr/>
    </dgm:pt>
    <dgm:pt modelId="{9A657C91-8DA6-420E-BA9C-3C5CB7A0AD8A}" type="pres">
      <dgm:prSet presAssocID="{CC27DDFF-FB70-4687-BC81-732C8FBEEB5C}" presName="rootComposite3" presStyleCnt="0"/>
      <dgm:spPr/>
    </dgm:pt>
    <dgm:pt modelId="{7CB05ED7-0952-40EE-9C01-50355AAADE99}" type="pres">
      <dgm:prSet presAssocID="{CC27DDFF-FB70-4687-BC81-732C8FBEEB5C}" presName="rootText3" presStyleLbl="asst1" presStyleIdx="0" presStyleCnt="2">
        <dgm:presLayoutVars>
          <dgm:chPref val="3"/>
        </dgm:presLayoutVars>
      </dgm:prSet>
      <dgm:spPr/>
    </dgm:pt>
    <dgm:pt modelId="{840C0489-4049-4D90-A6FD-0F3538683C00}" type="pres">
      <dgm:prSet presAssocID="{CC27DDFF-FB70-4687-BC81-732C8FBEEB5C}" presName="rootConnector3" presStyleLbl="asst1" presStyleIdx="0" presStyleCnt="2"/>
      <dgm:spPr/>
    </dgm:pt>
    <dgm:pt modelId="{13F86070-26E0-41A4-AF67-DF4EDB53E126}" type="pres">
      <dgm:prSet presAssocID="{CC27DDFF-FB70-4687-BC81-732C8FBEEB5C}" presName="hierChild6" presStyleCnt="0"/>
      <dgm:spPr/>
    </dgm:pt>
    <dgm:pt modelId="{6233BBDC-9682-4D25-96F6-C90841B50AFD}" type="pres">
      <dgm:prSet presAssocID="{CC27DDFF-FB70-4687-BC81-732C8FBEEB5C}" presName="hierChild7" presStyleCnt="0"/>
      <dgm:spPr/>
    </dgm:pt>
    <dgm:pt modelId="{F135E69F-9DAD-42BF-BA0A-520C5903C67B}" type="pres">
      <dgm:prSet presAssocID="{47D5F5A3-A5F9-428A-B7B7-57B3411ADE8D}" presName="Name111" presStyleLbl="parChTrans1D2" presStyleIdx="4" presStyleCnt="5"/>
      <dgm:spPr/>
    </dgm:pt>
    <dgm:pt modelId="{3D9D42C9-CB0E-493C-ABC5-B09D06A15565}" type="pres">
      <dgm:prSet presAssocID="{4A69D959-C1E7-4258-A57B-58A0D689F968}" presName="hierRoot3" presStyleCnt="0">
        <dgm:presLayoutVars>
          <dgm:hierBranch/>
        </dgm:presLayoutVars>
      </dgm:prSet>
      <dgm:spPr/>
    </dgm:pt>
    <dgm:pt modelId="{EDFB7258-1013-4A32-9448-E9AC8C8C2E74}" type="pres">
      <dgm:prSet presAssocID="{4A69D959-C1E7-4258-A57B-58A0D689F968}" presName="rootComposite3" presStyleCnt="0"/>
      <dgm:spPr/>
    </dgm:pt>
    <dgm:pt modelId="{E2BD897E-3FAF-4971-8C01-82DAE1101DBE}" type="pres">
      <dgm:prSet presAssocID="{4A69D959-C1E7-4258-A57B-58A0D689F968}" presName="rootText3" presStyleLbl="asst1" presStyleIdx="1" presStyleCnt="2">
        <dgm:presLayoutVars>
          <dgm:chPref val="3"/>
        </dgm:presLayoutVars>
      </dgm:prSet>
      <dgm:spPr/>
    </dgm:pt>
    <dgm:pt modelId="{44852569-E6DD-4A49-A26B-E64A73CACB64}" type="pres">
      <dgm:prSet presAssocID="{4A69D959-C1E7-4258-A57B-58A0D689F968}" presName="rootConnector3" presStyleLbl="asst1" presStyleIdx="1" presStyleCnt="2"/>
      <dgm:spPr/>
    </dgm:pt>
    <dgm:pt modelId="{F00C06EC-9E9C-4955-A723-3F919B25EEA1}" type="pres">
      <dgm:prSet presAssocID="{4A69D959-C1E7-4258-A57B-58A0D689F968}" presName="hierChild6" presStyleCnt="0"/>
      <dgm:spPr/>
    </dgm:pt>
    <dgm:pt modelId="{2B2BBB69-C34F-49DC-8F23-DC36EFAAA380}" type="pres">
      <dgm:prSet presAssocID="{4A69D959-C1E7-4258-A57B-58A0D689F968}" presName="hierChild7" presStyleCnt="0"/>
      <dgm:spPr/>
    </dgm:pt>
  </dgm:ptLst>
  <dgm:cxnLst>
    <dgm:cxn modelId="{9C119304-7A34-4434-8A87-2C467565BB96}" type="presOf" srcId="{A4F42ED1-BDFA-4478-BD85-7E7F3DC5B160}" destId="{901B8F4C-F12B-4187-9F73-BF680C477559}" srcOrd="0" destOrd="0" presId="urn:microsoft.com/office/officeart/2005/8/layout/orgChart1"/>
    <dgm:cxn modelId="{FB561214-170F-4ABB-8290-DDE71F8B902D}" type="presOf" srcId="{6596F5AA-0BF1-4822-9397-5A9C5D929822}" destId="{5A43FD5A-508E-4A23-9FBB-F83F6CA49BFD}" srcOrd="1" destOrd="0" presId="urn:microsoft.com/office/officeart/2005/8/layout/orgChart1"/>
    <dgm:cxn modelId="{BAF8BD18-66EB-4DBC-8810-5C062F475702}" type="presOf" srcId="{6FBF47E6-2C22-4751-A0CD-DB878AD4DCDF}" destId="{EAC9B7C6-7E27-47FF-8859-7A8956FC4D37}" srcOrd="0" destOrd="0" presId="urn:microsoft.com/office/officeart/2005/8/layout/orgChart1"/>
    <dgm:cxn modelId="{69384B29-A8AE-4920-B3B3-378544257EDB}" srcId="{E8102A1D-E437-4BF8-AF33-BBFC7D5DC80A}" destId="{A4F42ED1-BDFA-4478-BD85-7E7F3DC5B160}" srcOrd="4" destOrd="0" parTransId="{BFF3A63C-F4AE-4B53-99A2-A23AC74D52E7}" sibTransId="{3E09EA63-D1F8-42AF-B9D0-3B62BD023F85}"/>
    <dgm:cxn modelId="{A41D9529-8D74-467B-B339-0B58A048F587}" type="presOf" srcId="{B194FC28-7C43-48D2-BAE1-928D00DE3DE8}" destId="{D913DE70-99FE-4E5E-A2AD-D5E10C3BE5D9}" srcOrd="0" destOrd="0" presId="urn:microsoft.com/office/officeart/2005/8/layout/orgChart1"/>
    <dgm:cxn modelId="{83E7802C-7D45-4803-9207-EEA733CB3928}" type="presOf" srcId="{394A5F63-1463-4162-830C-C143BE2DE9ED}" destId="{85573ADF-CF87-491E-9519-5822FF368AC8}" srcOrd="1" destOrd="0" presId="urn:microsoft.com/office/officeart/2005/8/layout/orgChart1"/>
    <dgm:cxn modelId="{AD6F9948-DCB1-49F1-9319-4145C465CDE8}" type="presOf" srcId="{CEEA1608-0978-463D-8FB6-4B0CFEA69CDF}" destId="{A92D424F-D14D-4004-95AA-7BBBD99B560D}" srcOrd="0" destOrd="0" presId="urn:microsoft.com/office/officeart/2005/8/layout/orgChart1"/>
    <dgm:cxn modelId="{8FF9C04A-7E5B-48FE-BD7F-0D24639AD927}" type="presOf" srcId="{E8102A1D-E437-4BF8-AF33-BBFC7D5DC80A}" destId="{3AF12411-F9DA-4F65-B27C-903A8839C58D}" srcOrd="1" destOrd="0" presId="urn:microsoft.com/office/officeart/2005/8/layout/orgChart1"/>
    <dgm:cxn modelId="{966D9061-61FB-4FCA-AB2E-E4FCAD175BD4}" srcId="{E8102A1D-E437-4BF8-AF33-BBFC7D5DC80A}" destId="{4A69D959-C1E7-4258-A57B-58A0D689F968}" srcOrd="1" destOrd="0" parTransId="{47D5F5A3-A5F9-428A-B7B7-57B3411ADE8D}" sibTransId="{2EB26E8D-92A4-4760-8092-4DAD0C349255}"/>
    <dgm:cxn modelId="{59F8336B-2C55-41C9-8D9D-09C5AFDDCC87}" type="presOf" srcId="{47D5F5A3-A5F9-428A-B7B7-57B3411ADE8D}" destId="{F135E69F-9DAD-42BF-BA0A-520C5903C67B}" srcOrd="0" destOrd="0" presId="urn:microsoft.com/office/officeart/2005/8/layout/orgChart1"/>
    <dgm:cxn modelId="{BCA8FA6D-5583-48B5-91ED-06E0C7A325DA}" type="presOf" srcId="{BFF3A63C-F4AE-4B53-99A2-A23AC74D52E7}" destId="{5BAC936F-55CA-4AEB-92A2-38C276F7B811}" srcOrd="0" destOrd="0" presId="urn:microsoft.com/office/officeart/2005/8/layout/orgChart1"/>
    <dgm:cxn modelId="{9B27638B-A53A-4557-8CC6-36B689E2838A}" srcId="{E8102A1D-E437-4BF8-AF33-BBFC7D5DC80A}" destId="{CC27DDFF-FB70-4687-BC81-732C8FBEEB5C}" srcOrd="0" destOrd="0" parTransId="{CEEA1608-0978-463D-8FB6-4B0CFEA69CDF}" sibTransId="{2FD4D31A-FD51-4B85-ADD9-50C9BCADA8BF}"/>
    <dgm:cxn modelId="{1BFA1F8D-0692-46B8-8C13-A1E8CB78B41F}" srcId="{B194FC28-7C43-48D2-BAE1-928D00DE3DE8}" destId="{E8102A1D-E437-4BF8-AF33-BBFC7D5DC80A}" srcOrd="0" destOrd="0" parTransId="{B9C32BDD-4D13-4E14-A66F-0EA4FE1711DC}" sibTransId="{72263F65-650B-4F7D-912A-BE51ECDA6EDB}"/>
    <dgm:cxn modelId="{6BFF978E-1D7D-442B-BB18-9A964CD9BF33}" srcId="{E8102A1D-E437-4BF8-AF33-BBFC7D5DC80A}" destId="{6596F5AA-0BF1-4822-9397-5A9C5D929822}" srcOrd="3" destOrd="0" parTransId="{D1677970-EB22-40C1-A999-03CD8E195B65}" sibTransId="{0CD450FF-081C-47DD-A1F7-D7AE7F1FC0F3}"/>
    <dgm:cxn modelId="{AB369B97-54DC-4C6B-BEE3-80D5B3C9C340}" type="presOf" srcId="{394A5F63-1463-4162-830C-C143BE2DE9ED}" destId="{F00254A2-D92D-4202-8DAD-EF21FAD37E74}" srcOrd="0" destOrd="0" presId="urn:microsoft.com/office/officeart/2005/8/layout/orgChart1"/>
    <dgm:cxn modelId="{760597BA-8FA7-4ECC-9BF6-DF0B87284E79}" type="presOf" srcId="{E8102A1D-E437-4BF8-AF33-BBFC7D5DC80A}" destId="{DBB4ED35-DC2E-4B39-899A-7CFB157F4FA9}" srcOrd="0" destOrd="0" presId="urn:microsoft.com/office/officeart/2005/8/layout/orgChart1"/>
    <dgm:cxn modelId="{603BD6BA-594F-48AB-A660-E83BFE3D8A30}" type="presOf" srcId="{CC27DDFF-FB70-4687-BC81-732C8FBEEB5C}" destId="{840C0489-4049-4D90-A6FD-0F3538683C00}" srcOrd="1" destOrd="0" presId="urn:microsoft.com/office/officeart/2005/8/layout/orgChart1"/>
    <dgm:cxn modelId="{BFE07AC6-5113-4B53-BF84-9FC665A21F2F}" type="presOf" srcId="{6596F5AA-0BF1-4822-9397-5A9C5D929822}" destId="{26B0ED95-5EDC-47DE-B7C1-40A62E88573D}" srcOrd="0" destOrd="0" presId="urn:microsoft.com/office/officeart/2005/8/layout/orgChart1"/>
    <dgm:cxn modelId="{EC17FACB-6886-41C3-97EF-BA560E9BECDF}" type="presOf" srcId="{4A69D959-C1E7-4258-A57B-58A0D689F968}" destId="{E2BD897E-3FAF-4971-8C01-82DAE1101DBE}" srcOrd="0" destOrd="0" presId="urn:microsoft.com/office/officeart/2005/8/layout/orgChart1"/>
    <dgm:cxn modelId="{906246E6-8C6F-4765-840D-5E46F31D522E}" type="presOf" srcId="{4A69D959-C1E7-4258-A57B-58A0D689F968}" destId="{44852569-E6DD-4A49-A26B-E64A73CACB64}" srcOrd="1" destOrd="0" presId="urn:microsoft.com/office/officeart/2005/8/layout/orgChart1"/>
    <dgm:cxn modelId="{A6789FEE-C45D-4676-8189-7D21EF89A19C}" srcId="{E8102A1D-E437-4BF8-AF33-BBFC7D5DC80A}" destId="{394A5F63-1463-4162-830C-C143BE2DE9ED}" srcOrd="2" destOrd="0" parTransId="{6FBF47E6-2C22-4751-A0CD-DB878AD4DCDF}" sibTransId="{9CF4B129-0246-430E-B387-F733FB3749D5}"/>
    <dgm:cxn modelId="{3F20A9F0-AE74-4D10-BC84-4ABBB46194CC}" type="presOf" srcId="{CC27DDFF-FB70-4687-BC81-732C8FBEEB5C}" destId="{7CB05ED7-0952-40EE-9C01-50355AAADE99}" srcOrd="0" destOrd="0" presId="urn:microsoft.com/office/officeart/2005/8/layout/orgChart1"/>
    <dgm:cxn modelId="{A94C8FF3-CD21-40CA-BFF1-EA75956A633E}" type="presOf" srcId="{D1677970-EB22-40C1-A999-03CD8E195B65}" destId="{C89A788F-FE95-4FE7-9660-5BE15AAE7E02}" srcOrd="0" destOrd="0" presId="urn:microsoft.com/office/officeart/2005/8/layout/orgChart1"/>
    <dgm:cxn modelId="{6199CBF7-A145-4201-A616-A89C2C3DA8F1}" type="presOf" srcId="{A4F42ED1-BDFA-4478-BD85-7E7F3DC5B160}" destId="{404AEFFD-9395-4683-8E5D-8BC82A318D5E}" srcOrd="1" destOrd="0" presId="urn:microsoft.com/office/officeart/2005/8/layout/orgChart1"/>
    <dgm:cxn modelId="{0727B9F8-0284-4D4B-B5D4-07D433B0EDDE}" type="presParOf" srcId="{D913DE70-99FE-4E5E-A2AD-D5E10C3BE5D9}" destId="{EDA9006F-C934-48B0-B36B-8D43BBC6A157}" srcOrd="0" destOrd="0" presId="urn:microsoft.com/office/officeart/2005/8/layout/orgChart1"/>
    <dgm:cxn modelId="{1281EEBF-B365-41D0-8007-7039D2B68040}" type="presParOf" srcId="{EDA9006F-C934-48B0-B36B-8D43BBC6A157}" destId="{933CAF04-5F8A-40DB-8D31-699BE5140A84}" srcOrd="0" destOrd="0" presId="urn:microsoft.com/office/officeart/2005/8/layout/orgChart1"/>
    <dgm:cxn modelId="{230A9E7B-A3DF-4FE8-A6D4-7BB98C4CC81E}" type="presParOf" srcId="{933CAF04-5F8A-40DB-8D31-699BE5140A84}" destId="{DBB4ED35-DC2E-4B39-899A-7CFB157F4FA9}" srcOrd="0" destOrd="0" presId="urn:microsoft.com/office/officeart/2005/8/layout/orgChart1"/>
    <dgm:cxn modelId="{ED398BFA-D178-4869-A61A-13A576E20E83}" type="presParOf" srcId="{933CAF04-5F8A-40DB-8D31-699BE5140A84}" destId="{3AF12411-F9DA-4F65-B27C-903A8839C58D}" srcOrd="1" destOrd="0" presId="urn:microsoft.com/office/officeart/2005/8/layout/orgChart1"/>
    <dgm:cxn modelId="{A6A6374A-0EB9-4956-B241-1A3CF3D7F6C2}" type="presParOf" srcId="{EDA9006F-C934-48B0-B36B-8D43BBC6A157}" destId="{CAE063B9-E56C-4960-9165-95663564EFE7}" srcOrd="1" destOrd="0" presId="urn:microsoft.com/office/officeart/2005/8/layout/orgChart1"/>
    <dgm:cxn modelId="{496A34FF-C03E-42F7-9350-D26FDAD9585B}" type="presParOf" srcId="{CAE063B9-E56C-4960-9165-95663564EFE7}" destId="{EAC9B7C6-7E27-47FF-8859-7A8956FC4D37}" srcOrd="0" destOrd="0" presId="urn:microsoft.com/office/officeart/2005/8/layout/orgChart1"/>
    <dgm:cxn modelId="{A3F21F85-D5CF-40F4-AB80-B25DE7432E62}" type="presParOf" srcId="{CAE063B9-E56C-4960-9165-95663564EFE7}" destId="{875B6919-B47E-4855-AFD3-787A1B124AB9}" srcOrd="1" destOrd="0" presId="urn:microsoft.com/office/officeart/2005/8/layout/orgChart1"/>
    <dgm:cxn modelId="{2090530E-39C0-4A7C-9A49-6F2732496496}" type="presParOf" srcId="{875B6919-B47E-4855-AFD3-787A1B124AB9}" destId="{918BB712-A75D-4D58-B633-CEDA98E7A3E4}" srcOrd="0" destOrd="0" presId="urn:microsoft.com/office/officeart/2005/8/layout/orgChart1"/>
    <dgm:cxn modelId="{43469FA5-FE2A-4AAA-A6B8-4ECBA1709B07}" type="presParOf" srcId="{918BB712-A75D-4D58-B633-CEDA98E7A3E4}" destId="{F00254A2-D92D-4202-8DAD-EF21FAD37E74}" srcOrd="0" destOrd="0" presId="urn:microsoft.com/office/officeart/2005/8/layout/orgChart1"/>
    <dgm:cxn modelId="{76317FFC-084C-4C69-BE66-73E3243E7619}" type="presParOf" srcId="{918BB712-A75D-4D58-B633-CEDA98E7A3E4}" destId="{85573ADF-CF87-491E-9519-5822FF368AC8}" srcOrd="1" destOrd="0" presId="urn:microsoft.com/office/officeart/2005/8/layout/orgChart1"/>
    <dgm:cxn modelId="{A8FA2D4B-5496-4AE3-9F37-527B654859E3}" type="presParOf" srcId="{875B6919-B47E-4855-AFD3-787A1B124AB9}" destId="{0800F13E-D30D-4734-AC60-49665B68F8AC}" srcOrd="1" destOrd="0" presId="urn:microsoft.com/office/officeart/2005/8/layout/orgChart1"/>
    <dgm:cxn modelId="{FF07153F-C638-4E73-9B5B-E1A582BC1006}" type="presParOf" srcId="{875B6919-B47E-4855-AFD3-787A1B124AB9}" destId="{43C4221D-EE04-48F5-86F1-BD9F5DF3D519}" srcOrd="2" destOrd="0" presId="urn:microsoft.com/office/officeart/2005/8/layout/orgChart1"/>
    <dgm:cxn modelId="{23C2ACB9-99C9-4839-8070-801900C4B714}" type="presParOf" srcId="{CAE063B9-E56C-4960-9165-95663564EFE7}" destId="{C89A788F-FE95-4FE7-9660-5BE15AAE7E02}" srcOrd="2" destOrd="0" presId="urn:microsoft.com/office/officeart/2005/8/layout/orgChart1"/>
    <dgm:cxn modelId="{EAB1A04C-F6BF-4410-9687-9AF3690514E7}" type="presParOf" srcId="{CAE063B9-E56C-4960-9165-95663564EFE7}" destId="{1C54BC7C-5EC1-4DB5-AF2D-67570EB8876C}" srcOrd="3" destOrd="0" presId="urn:microsoft.com/office/officeart/2005/8/layout/orgChart1"/>
    <dgm:cxn modelId="{D087552B-A9D5-4A66-B3C2-9AA4F155CF23}" type="presParOf" srcId="{1C54BC7C-5EC1-4DB5-AF2D-67570EB8876C}" destId="{FC01D4A8-245D-40A9-8A26-B72C956FC4F8}" srcOrd="0" destOrd="0" presId="urn:microsoft.com/office/officeart/2005/8/layout/orgChart1"/>
    <dgm:cxn modelId="{1D1F8BEC-D582-466E-BC9E-AEA48094141D}" type="presParOf" srcId="{FC01D4A8-245D-40A9-8A26-B72C956FC4F8}" destId="{26B0ED95-5EDC-47DE-B7C1-40A62E88573D}" srcOrd="0" destOrd="0" presId="urn:microsoft.com/office/officeart/2005/8/layout/orgChart1"/>
    <dgm:cxn modelId="{89C6D006-A582-4B57-8903-88EA45BADB72}" type="presParOf" srcId="{FC01D4A8-245D-40A9-8A26-B72C956FC4F8}" destId="{5A43FD5A-508E-4A23-9FBB-F83F6CA49BFD}" srcOrd="1" destOrd="0" presId="urn:microsoft.com/office/officeart/2005/8/layout/orgChart1"/>
    <dgm:cxn modelId="{DDD638FA-634B-4CB2-9639-AC540A0B4DB8}" type="presParOf" srcId="{1C54BC7C-5EC1-4DB5-AF2D-67570EB8876C}" destId="{3D44EFA7-B96E-4193-BF6F-EFD1AC84A87A}" srcOrd="1" destOrd="0" presId="urn:microsoft.com/office/officeart/2005/8/layout/orgChart1"/>
    <dgm:cxn modelId="{C844AC19-87DA-4E00-AC62-C6415BA78666}" type="presParOf" srcId="{1C54BC7C-5EC1-4DB5-AF2D-67570EB8876C}" destId="{9DCD5031-0832-4D27-8AE0-76231AAC2D17}" srcOrd="2" destOrd="0" presId="urn:microsoft.com/office/officeart/2005/8/layout/orgChart1"/>
    <dgm:cxn modelId="{4F09102D-0BE6-4BEF-96A4-BD23D28E7B3D}" type="presParOf" srcId="{CAE063B9-E56C-4960-9165-95663564EFE7}" destId="{5BAC936F-55CA-4AEB-92A2-38C276F7B811}" srcOrd="4" destOrd="0" presId="urn:microsoft.com/office/officeart/2005/8/layout/orgChart1"/>
    <dgm:cxn modelId="{3BA31222-4B31-4A8A-85AA-E69D36399D9F}" type="presParOf" srcId="{CAE063B9-E56C-4960-9165-95663564EFE7}" destId="{2CB21B2E-3DEB-4A73-AD4B-5966CCF142F9}" srcOrd="5" destOrd="0" presId="urn:microsoft.com/office/officeart/2005/8/layout/orgChart1"/>
    <dgm:cxn modelId="{5DCEB92E-D7C7-4110-A3E5-0B7824BB92B0}" type="presParOf" srcId="{2CB21B2E-3DEB-4A73-AD4B-5966CCF142F9}" destId="{7A54F268-1008-40E2-8A88-6E4E71B273B5}" srcOrd="0" destOrd="0" presId="urn:microsoft.com/office/officeart/2005/8/layout/orgChart1"/>
    <dgm:cxn modelId="{1E0FAAF3-2708-4F1D-9258-C3D5103C1E56}" type="presParOf" srcId="{7A54F268-1008-40E2-8A88-6E4E71B273B5}" destId="{901B8F4C-F12B-4187-9F73-BF680C477559}" srcOrd="0" destOrd="0" presId="urn:microsoft.com/office/officeart/2005/8/layout/orgChart1"/>
    <dgm:cxn modelId="{05052079-EB6E-47FE-BDC7-0B831BA2C0CC}" type="presParOf" srcId="{7A54F268-1008-40E2-8A88-6E4E71B273B5}" destId="{404AEFFD-9395-4683-8E5D-8BC82A318D5E}" srcOrd="1" destOrd="0" presId="urn:microsoft.com/office/officeart/2005/8/layout/orgChart1"/>
    <dgm:cxn modelId="{41128523-2C36-419D-807D-2C7364658459}" type="presParOf" srcId="{2CB21B2E-3DEB-4A73-AD4B-5966CCF142F9}" destId="{A0521076-38EE-49C9-8881-8738A1BD93D7}" srcOrd="1" destOrd="0" presId="urn:microsoft.com/office/officeart/2005/8/layout/orgChart1"/>
    <dgm:cxn modelId="{7E0E8867-6A0D-42E2-B074-65B12848B5FF}" type="presParOf" srcId="{2CB21B2E-3DEB-4A73-AD4B-5966CCF142F9}" destId="{FF6F134E-C750-4A42-A65E-4FF0180FB6E5}" srcOrd="2" destOrd="0" presId="urn:microsoft.com/office/officeart/2005/8/layout/orgChart1"/>
    <dgm:cxn modelId="{85FE7352-2120-4F75-9E2F-0B166605E678}" type="presParOf" srcId="{EDA9006F-C934-48B0-B36B-8D43BBC6A157}" destId="{56E3F846-3FE5-458F-97F4-6BF22FE1509A}" srcOrd="2" destOrd="0" presId="urn:microsoft.com/office/officeart/2005/8/layout/orgChart1"/>
    <dgm:cxn modelId="{BE1813B6-1543-44EE-AEA1-FE4F92213D5F}" type="presParOf" srcId="{56E3F846-3FE5-458F-97F4-6BF22FE1509A}" destId="{A92D424F-D14D-4004-95AA-7BBBD99B560D}" srcOrd="0" destOrd="0" presId="urn:microsoft.com/office/officeart/2005/8/layout/orgChart1"/>
    <dgm:cxn modelId="{C2DDD053-8D24-42FC-8654-B8E3D866A034}" type="presParOf" srcId="{56E3F846-3FE5-458F-97F4-6BF22FE1509A}" destId="{9FDC179E-E8F2-4CB8-8D4F-5E399EB13F91}" srcOrd="1" destOrd="0" presId="urn:microsoft.com/office/officeart/2005/8/layout/orgChart1"/>
    <dgm:cxn modelId="{D559D7B8-C545-4D6F-BB25-32D04AF74012}" type="presParOf" srcId="{9FDC179E-E8F2-4CB8-8D4F-5E399EB13F91}" destId="{9A657C91-8DA6-420E-BA9C-3C5CB7A0AD8A}" srcOrd="0" destOrd="0" presId="urn:microsoft.com/office/officeart/2005/8/layout/orgChart1"/>
    <dgm:cxn modelId="{E828F071-EB5A-4173-A0C7-C5EB7F0D7EB7}" type="presParOf" srcId="{9A657C91-8DA6-420E-BA9C-3C5CB7A0AD8A}" destId="{7CB05ED7-0952-40EE-9C01-50355AAADE99}" srcOrd="0" destOrd="0" presId="urn:microsoft.com/office/officeart/2005/8/layout/orgChart1"/>
    <dgm:cxn modelId="{2BD4FCB9-85AD-41AC-A4B5-EC89503EA1C5}" type="presParOf" srcId="{9A657C91-8DA6-420E-BA9C-3C5CB7A0AD8A}" destId="{840C0489-4049-4D90-A6FD-0F3538683C00}" srcOrd="1" destOrd="0" presId="urn:microsoft.com/office/officeart/2005/8/layout/orgChart1"/>
    <dgm:cxn modelId="{010ACDB3-F3A2-4AAF-A12C-A9AE092BE24D}" type="presParOf" srcId="{9FDC179E-E8F2-4CB8-8D4F-5E399EB13F91}" destId="{13F86070-26E0-41A4-AF67-DF4EDB53E126}" srcOrd="1" destOrd="0" presId="urn:microsoft.com/office/officeart/2005/8/layout/orgChart1"/>
    <dgm:cxn modelId="{CFD23B62-3E84-4E15-BFAF-5B5103C7DCF7}" type="presParOf" srcId="{9FDC179E-E8F2-4CB8-8D4F-5E399EB13F91}" destId="{6233BBDC-9682-4D25-96F6-C90841B50AFD}" srcOrd="2" destOrd="0" presId="urn:microsoft.com/office/officeart/2005/8/layout/orgChart1"/>
    <dgm:cxn modelId="{459ACFB7-1AC5-4BE3-82DE-A52F23E12EE5}" type="presParOf" srcId="{56E3F846-3FE5-458F-97F4-6BF22FE1509A}" destId="{F135E69F-9DAD-42BF-BA0A-520C5903C67B}" srcOrd="2" destOrd="0" presId="urn:microsoft.com/office/officeart/2005/8/layout/orgChart1"/>
    <dgm:cxn modelId="{07D4DBFD-235A-4023-9934-72A317DB889F}" type="presParOf" srcId="{56E3F846-3FE5-458F-97F4-6BF22FE1509A}" destId="{3D9D42C9-CB0E-493C-ABC5-B09D06A15565}" srcOrd="3" destOrd="0" presId="urn:microsoft.com/office/officeart/2005/8/layout/orgChart1"/>
    <dgm:cxn modelId="{07030415-583B-4B8B-8FCA-314E2C3DBA63}" type="presParOf" srcId="{3D9D42C9-CB0E-493C-ABC5-B09D06A15565}" destId="{EDFB7258-1013-4A32-9448-E9AC8C8C2E74}" srcOrd="0" destOrd="0" presId="urn:microsoft.com/office/officeart/2005/8/layout/orgChart1"/>
    <dgm:cxn modelId="{179A406C-9BBC-42CC-989A-83918C3BC32E}" type="presParOf" srcId="{EDFB7258-1013-4A32-9448-E9AC8C8C2E74}" destId="{E2BD897E-3FAF-4971-8C01-82DAE1101DBE}" srcOrd="0" destOrd="0" presId="urn:microsoft.com/office/officeart/2005/8/layout/orgChart1"/>
    <dgm:cxn modelId="{20076C1D-E4B7-41C2-99D7-1523214F0FB4}" type="presParOf" srcId="{EDFB7258-1013-4A32-9448-E9AC8C8C2E74}" destId="{44852569-E6DD-4A49-A26B-E64A73CACB64}" srcOrd="1" destOrd="0" presId="urn:microsoft.com/office/officeart/2005/8/layout/orgChart1"/>
    <dgm:cxn modelId="{2C7EB57B-E95C-469D-AB59-936C85122289}" type="presParOf" srcId="{3D9D42C9-CB0E-493C-ABC5-B09D06A15565}" destId="{F00C06EC-9E9C-4955-A723-3F919B25EEA1}" srcOrd="1" destOrd="0" presId="urn:microsoft.com/office/officeart/2005/8/layout/orgChart1"/>
    <dgm:cxn modelId="{888F32AD-DB90-4FEB-A132-76241EEF81B1}" type="presParOf" srcId="{3D9D42C9-CB0E-493C-ABC5-B09D06A15565}" destId="{2B2BBB69-C34F-49DC-8F23-DC36EFAAA38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D5786E-2EE3-4343-9166-A51FA13FB669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92DE242-2894-4594-A7C9-29828559BCFC}">
      <dgm:prSet phldrT="[文字]"/>
      <dgm:spPr/>
      <dgm:t>
        <a:bodyPr/>
        <a:lstStyle/>
        <a:p>
          <a:r>
            <a:rPr lang="en-US" altLang="zh-TW"/>
            <a:t>BUG</a:t>
          </a:r>
          <a:endParaRPr lang="zh-TW" altLang="en-US"/>
        </a:p>
      </dgm:t>
    </dgm:pt>
    <dgm:pt modelId="{207463F8-35CB-4362-803A-4A42C32D14D0}" type="parTrans" cxnId="{C8DD19FB-BD20-4501-AFC3-30FEFEA45AC5}">
      <dgm:prSet/>
      <dgm:spPr/>
      <dgm:t>
        <a:bodyPr/>
        <a:lstStyle/>
        <a:p>
          <a:endParaRPr lang="zh-TW" altLang="en-US"/>
        </a:p>
      </dgm:t>
    </dgm:pt>
    <dgm:pt modelId="{1DF54125-9AF4-4390-B94B-37819B708608}" type="sibTrans" cxnId="{C8DD19FB-BD20-4501-AFC3-30FEFEA45AC5}">
      <dgm:prSet/>
      <dgm:spPr/>
      <dgm:t>
        <a:bodyPr/>
        <a:lstStyle/>
        <a:p>
          <a:endParaRPr lang="zh-TW" altLang="en-US"/>
        </a:p>
      </dgm:t>
    </dgm:pt>
    <dgm:pt modelId="{118AE94C-36AB-4756-97B5-1A7629851AF4}">
      <dgm:prSet phldrT="[文字]"/>
      <dgm:spPr/>
      <dgm:t>
        <a:bodyPr/>
        <a:lstStyle/>
        <a:p>
          <a:endParaRPr lang="zh-TW" altLang="en-US"/>
        </a:p>
      </dgm:t>
    </dgm:pt>
    <dgm:pt modelId="{3F47FE65-F2F5-4CEC-A72F-C22520F7240C}" type="parTrans" cxnId="{D12E2114-13E2-4353-BF47-D7F9CDFE6454}">
      <dgm:prSet/>
      <dgm:spPr/>
      <dgm:t>
        <a:bodyPr/>
        <a:lstStyle/>
        <a:p>
          <a:endParaRPr lang="zh-TW" altLang="en-US"/>
        </a:p>
      </dgm:t>
    </dgm:pt>
    <dgm:pt modelId="{6E3D546E-B8BE-49D5-BD91-868F8CCF839C}" type="sibTrans" cxnId="{D12E2114-13E2-4353-BF47-D7F9CDFE6454}">
      <dgm:prSet/>
      <dgm:spPr/>
      <dgm:t>
        <a:bodyPr/>
        <a:lstStyle/>
        <a:p>
          <a:endParaRPr lang="zh-TW" altLang="en-US"/>
        </a:p>
      </dgm:t>
    </dgm:pt>
    <dgm:pt modelId="{4107EBB3-85CD-41C0-BA86-61F7913A4F4A}">
      <dgm:prSet phldrT="[文字]"/>
      <dgm:spPr/>
      <dgm:t>
        <a:bodyPr/>
        <a:lstStyle/>
        <a:p>
          <a:r>
            <a:rPr lang="zh-TW" altLang="en-US"/>
            <a:t>分級</a:t>
          </a:r>
        </a:p>
      </dgm:t>
    </dgm:pt>
    <dgm:pt modelId="{B37667F1-FA2F-4B63-BC93-89BC28060F9E}" type="parTrans" cxnId="{4CDFB466-7691-4459-8B24-7AD9FAF0789A}">
      <dgm:prSet/>
      <dgm:spPr/>
      <dgm:t>
        <a:bodyPr/>
        <a:lstStyle/>
        <a:p>
          <a:endParaRPr lang="zh-TW" altLang="en-US"/>
        </a:p>
      </dgm:t>
    </dgm:pt>
    <dgm:pt modelId="{BCBEA50F-CCF6-4C35-A500-2FF3D09BDC0E}" type="sibTrans" cxnId="{4CDFB466-7691-4459-8B24-7AD9FAF0789A}">
      <dgm:prSet/>
      <dgm:spPr/>
      <dgm:t>
        <a:bodyPr/>
        <a:lstStyle/>
        <a:p>
          <a:endParaRPr lang="zh-TW" altLang="en-US"/>
        </a:p>
      </dgm:t>
    </dgm:pt>
    <dgm:pt modelId="{CADA2CC2-BFA7-46D6-9880-393887BA0AE4}">
      <dgm:prSet phldrT="[文字]"/>
      <dgm:spPr/>
      <dgm:t>
        <a:bodyPr/>
        <a:lstStyle/>
        <a:p>
          <a:r>
            <a:rPr lang="en-US" altLang="zh-TW"/>
            <a:t>A</a:t>
          </a:r>
          <a:endParaRPr lang="zh-TW" altLang="en-US"/>
        </a:p>
      </dgm:t>
    </dgm:pt>
    <dgm:pt modelId="{7CD96B75-0AB2-47F3-B3DC-7A14D6973409}" type="parTrans" cxnId="{B5A804D4-5F45-4132-BD69-EEB62D60F08C}">
      <dgm:prSet/>
      <dgm:spPr/>
      <dgm:t>
        <a:bodyPr/>
        <a:lstStyle/>
        <a:p>
          <a:endParaRPr lang="zh-TW" altLang="en-US"/>
        </a:p>
      </dgm:t>
    </dgm:pt>
    <dgm:pt modelId="{9997C112-B21D-477C-A619-1A32AAABFB0B}" type="sibTrans" cxnId="{B5A804D4-5F45-4132-BD69-EEB62D60F08C}">
      <dgm:prSet/>
      <dgm:spPr/>
      <dgm:t>
        <a:bodyPr/>
        <a:lstStyle/>
        <a:p>
          <a:endParaRPr lang="zh-TW" altLang="en-US"/>
        </a:p>
      </dgm:t>
    </dgm:pt>
    <dgm:pt modelId="{482F158C-ECC0-4A5B-9479-E37413B9ECE5}">
      <dgm:prSet phldrT="[文字]"/>
      <dgm:spPr/>
      <dgm:t>
        <a:bodyPr/>
        <a:lstStyle/>
        <a:p>
          <a:r>
            <a:rPr lang="zh-TW" altLang="en-US"/>
            <a:t>分派</a:t>
          </a:r>
        </a:p>
      </dgm:t>
    </dgm:pt>
    <dgm:pt modelId="{23D08681-B9AA-4E7C-82A9-8713AFEA6EE1}" type="parTrans" cxnId="{767BAE87-0C99-4D2F-AD5F-D00FEC67EA95}">
      <dgm:prSet/>
      <dgm:spPr/>
      <dgm:t>
        <a:bodyPr/>
        <a:lstStyle/>
        <a:p>
          <a:endParaRPr lang="zh-TW" altLang="en-US"/>
        </a:p>
      </dgm:t>
    </dgm:pt>
    <dgm:pt modelId="{4F961C9F-BAA8-40E9-A609-F987A301C3D7}" type="sibTrans" cxnId="{767BAE87-0C99-4D2F-AD5F-D00FEC67EA95}">
      <dgm:prSet/>
      <dgm:spPr/>
      <dgm:t>
        <a:bodyPr/>
        <a:lstStyle/>
        <a:p>
          <a:endParaRPr lang="zh-TW" altLang="en-US"/>
        </a:p>
      </dgm:t>
    </dgm:pt>
    <dgm:pt modelId="{85DEA6D7-0CB5-4518-88A7-1C55920D7873}">
      <dgm:prSet phldrT="[文字]"/>
      <dgm:spPr/>
      <dgm:t>
        <a:bodyPr/>
        <a:lstStyle/>
        <a:p>
          <a:endParaRPr lang="zh-TW" altLang="en-US"/>
        </a:p>
      </dgm:t>
    </dgm:pt>
    <dgm:pt modelId="{C3A633C8-5EAB-4CCE-AC6F-06AEF6E36915}" type="parTrans" cxnId="{B4312BAA-9C2E-4A47-A5AF-29B7D3161C0C}">
      <dgm:prSet/>
      <dgm:spPr/>
      <dgm:t>
        <a:bodyPr/>
        <a:lstStyle/>
        <a:p>
          <a:endParaRPr lang="zh-TW" altLang="en-US"/>
        </a:p>
      </dgm:t>
    </dgm:pt>
    <dgm:pt modelId="{A4040955-4441-47D9-BB5A-0FCAC2A1E5CC}" type="sibTrans" cxnId="{B4312BAA-9C2E-4A47-A5AF-29B7D3161C0C}">
      <dgm:prSet/>
      <dgm:spPr/>
      <dgm:t>
        <a:bodyPr/>
        <a:lstStyle/>
        <a:p>
          <a:endParaRPr lang="zh-TW" altLang="en-US"/>
        </a:p>
      </dgm:t>
    </dgm:pt>
    <dgm:pt modelId="{82FD20A5-6A72-4F1F-8167-37E773B6C2CC}">
      <dgm:prSet phldrT="[文字]"/>
      <dgm:spPr/>
      <dgm:t>
        <a:bodyPr/>
        <a:lstStyle/>
        <a:p>
          <a:r>
            <a:rPr lang="zh-TW" altLang="en-US"/>
            <a:t>除錯</a:t>
          </a:r>
        </a:p>
      </dgm:t>
    </dgm:pt>
    <dgm:pt modelId="{584E932E-844C-4C77-B4FD-6C725DE70DB8}" type="parTrans" cxnId="{6D3CEC81-B3E5-47D6-A4DA-06C35F8DCC2E}">
      <dgm:prSet/>
      <dgm:spPr/>
      <dgm:t>
        <a:bodyPr/>
        <a:lstStyle/>
        <a:p>
          <a:endParaRPr lang="zh-TW" altLang="en-US"/>
        </a:p>
      </dgm:t>
    </dgm:pt>
    <dgm:pt modelId="{6B6C588D-2E6A-4B8E-96AC-A91B004FE588}" type="sibTrans" cxnId="{6D3CEC81-B3E5-47D6-A4DA-06C35F8DCC2E}">
      <dgm:prSet/>
      <dgm:spPr/>
      <dgm:t>
        <a:bodyPr/>
        <a:lstStyle/>
        <a:p>
          <a:endParaRPr lang="zh-TW" altLang="en-US"/>
        </a:p>
      </dgm:t>
    </dgm:pt>
    <dgm:pt modelId="{2A75BBC9-8773-439A-A165-50C67B790CF4}">
      <dgm:prSet/>
      <dgm:spPr/>
      <dgm:t>
        <a:bodyPr/>
        <a:lstStyle/>
        <a:p>
          <a:r>
            <a:rPr lang="en-US" altLang="zh-TW"/>
            <a:t>B</a:t>
          </a:r>
          <a:endParaRPr lang="zh-TW" altLang="en-US"/>
        </a:p>
      </dgm:t>
    </dgm:pt>
    <dgm:pt modelId="{0F0F4CA4-09EF-4EF4-9F6D-858CADFDD906}" type="parTrans" cxnId="{4D367934-C12E-4642-83AF-A1196EAAB068}">
      <dgm:prSet/>
      <dgm:spPr/>
      <dgm:t>
        <a:bodyPr/>
        <a:lstStyle/>
        <a:p>
          <a:endParaRPr lang="zh-TW" altLang="en-US"/>
        </a:p>
      </dgm:t>
    </dgm:pt>
    <dgm:pt modelId="{7248A96F-177F-4565-B7A6-E916914B1DEF}" type="sibTrans" cxnId="{4D367934-C12E-4642-83AF-A1196EAAB068}">
      <dgm:prSet/>
      <dgm:spPr/>
      <dgm:t>
        <a:bodyPr/>
        <a:lstStyle/>
        <a:p>
          <a:endParaRPr lang="zh-TW" altLang="en-US"/>
        </a:p>
      </dgm:t>
    </dgm:pt>
    <dgm:pt modelId="{2B28BB3A-CB81-4622-9E35-27F4D4B0199D}">
      <dgm:prSet/>
      <dgm:spPr/>
      <dgm:t>
        <a:bodyPr/>
        <a:lstStyle/>
        <a:p>
          <a:r>
            <a:rPr lang="en-US" altLang="zh-TW"/>
            <a:t>C</a:t>
          </a:r>
          <a:endParaRPr lang="zh-TW" altLang="en-US"/>
        </a:p>
      </dgm:t>
    </dgm:pt>
    <dgm:pt modelId="{461AA49C-97D9-4AE3-A7FA-E561E9C2B75E}" type="parTrans" cxnId="{95347013-1903-4B17-9303-8F3E1D94D180}">
      <dgm:prSet/>
      <dgm:spPr/>
      <dgm:t>
        <a:bodyPr/>
        <a:lstStyle/>
        <a:p>
          <a:endParaRPr lang="zh-TW" altLang="en-US"/>
        </a:p>
      </dgm:t>
    </dgm:pt>
    <dgm:pt modelId="{4489DFEF-6D2A-4674-A173-E0C45160F59B}" type="sibTrans" cxnId="{95347013-1903-4B17-9303-8F3E1D94D180}">
      <dgm:prSet/>
      <dgm:spPr/>
      <dgm:t>
        <a:bodyPr/>
        <a:lstStyle/>
        <a:p>
          <a:endParaRPr lang="zh-TW" altLang="en-US"/>
        </a:p>
      </dgm:t>
    </dgm:pt>
    <dgm:pt modelId="{3203A38E-FFB6-429B-B480-AF4300A7507B}">
      <dgm:prSet/>
      <dgm:spPr/>
      <dgm:t>
        <a:bodyPr/>
        <a:lstStyle/>
        <a:p>
          <a:r>
            <a:rPr lang="en-US" altLang="zh-TW"/>
            <a:t>S</a:t>
          </a:r>
          <a:endParaRPr lang="zh-TW" altLang="en-US"/>
        </a:p>
      </dgm:t>
    </dgm:pt>
    <dgm:pt modelId="{A2415D75-F2BF-4FCA-8B09-751E932B48C9}" type="parTrans" cxnId="{21B1292F-4149-4C3B-A72D-C368ADADB476}">
      <dgm:prSet/>
      <dgm:spPr/>
      <dgm:t>
        <a:bodyPr/>
        <a:lstStyle/>
        <a:p>
          <a:endParaRPr lang="zh-TW" altLang="en-US"/>
        </a:p>
      </dgm:t>
    </dgm:pt>
    <dgm:pt modelId="{DBFE1B7A-F5D4-4FCB-83F9-E4E9A0978F48}" type="sibTrans" cxnId="{21B1292F-4149-4C3B-A72D-C368ADADB476}">
      <dgm:prSet/>
      <dgm:spPr/>
      <dgm:t>
        <a:bodyPr/>
        <a:lstStyle/>
        <a:p>
          <a:endParaRPr lang="zh-TW" altLang="en-US"/>
        </a:p>
      </dgm:t>
    </dgm:pt>
    <dgm:pt modelId="{034240FF-A82A-4F9B-A424-B4BD13906BAA}">
      <dgm:prSet phldrT="[文字]"/>
      <dgm:spPr/>
      <dgm:t>
        <a:bodyPr/>
        <a:lstStyle/>
        <a:p>
          <a:r>
            <a:rPr lang="zh-TW" altLang="en-US"/>
            <a:t>確認</a:t>
          </a:r>
        </a:p>
      </dgm:t>
    </dgm:pt>
    <dgm:pt modelId="{6C617747-7EBC-497D-B2FD-01F1E1F751B9}" type="parTrans" cxnId="{C4C063C7-1432-479C-BCDB-F3473671BC36}">
      <dgm:prSet/>
      <dgm:spPr/>
      <dgm:t>
        <a:bodyPr/>
        <a:lstStyle/>
        <a:p>
          <a:endParaRPr lang="zh-TW" altLang="en-US"/>
        </a:p>
      </dgm:t>
    </dgm:pt>
    <dgm:pt modelId="{4B0EE362-C9C4-4790-8A88-68064F05E9D2}" type="sibTrans" cxnId="{C4C063C7-1432-479C-BCDB-F3473671BC36}">
      <dgm:prSet/>
      <dgm:spPr/>
      <dgm:t>
        <a:bodyPr/>
        <a:lstStyle/>
        <a:p>
          <a:endParaRPr lang="zh-TW" altLang="en-US"/>
        </a:p>
      </dgm:t>
    </dgm:pt>
    <dgm:pt modelId="{10D0FBFA-B6D5-4F49-897D-E39EDFADE8A8}">
      <dgm:prSet phldrT="[文字]"/>
      <dgm:spPr/>
      <dgm:t>
        <a:bodyPr/>
        <a:lstStyle/>
        <a:p>
          <a:r>
            <a:rPr lang="en-US" altLang="zh-TW"/>
            <a:t>FAQ</a:t>
          </a:r>
          <a:endParaRPr lang="zh-TW" altLang="en-US"/>
        </a:p>
      </dgm:t>
    </dgm:pt>
    <dgm:pt modelId="{FF4597AB-F834-4CF4-BDC7-FA39E5E71911}" type="parTrans" cxnId="{1850BC87-BF56-40AA-90D3-E4D1FCD9BD67}">
      <dgm:prSet/>
      <dgm:spPr/>
      <dgm:t>
        <a:bodyPr/>
        <a:lstStyle/>
        <a:p>
          <a:endParaRPr lang="zh-TW" altLang="en-US"/>
        </a:p>
      </dgm:t>
    </dgm:pt>
    <dgm:pt modelId="{E2DC3415-457D-4C27-B66B-13715BF87396}" type="sibTrans" cxnId="{1850BC87-BF56-40AA-90D3-E4D1FCD9BD67}">
      <dgm:prSet/>
      <dgm:spPr/>
      <dgm:t>
        <a:bodyPr/>
        <a:lstStyle/>
        <a:p>
          <a:endParaRPr lang="zh-TW" altLang="en-US"/>
        </a:p>
      </dgm:t>
    </dgm:pt>
    <dgm:pt modelId="{36D32E8C-F949-4F24-B721-CC0F6CC97AB6}" type="pres">
      <dgm:prSet presAssocID="{19D5786E-2EE3-4343-9166-A51FA13FB669}" presName="theList" presStyleCnt="0">
        <dgm:presLayoutVars>
          <dgm:dir/>
          <dgm:animLvl val="lvl"/>
          <dgm:resizeHandles val="exact"/>
        </dgm:presLayoutVars>
      </dgm:prSet>
      <dgm:spPr/>
    </dgm:pt>
    <dgm:pt modelId="{870E3617-6EE4-4252-8E81-942B360022B3}" type="pres">
      <dgm:prSet presAssocID="{D92DE242-2894-4594-A7C9-29828559BCFC}" presName="compNode" presStyleCnt="0"/>
      <dgm:spPr/>
    </dgm:pt>
    <dgm:pt modelId="{CC3634C0-C536-4508-A5C2-0581A8E7174A}" type="pres">
      <dgm:prSet presAssocID="{D92DE242-2894-4594-A7C9-29828559BCFC}" presName="noGeometry" presStyleCnt="0"/>
      <dgm:spPr/>
    </dgm:pt>
    <dgm:pt modelId="{A9480E12-AC2F-439B-919C-686A12F90C0A}" type="pres">
      <dgm:prSet presAssocID="{D92DE242-2894-4594-A7C9-29828559BCFC}" presName="childTextVisible" presStyleLbl="bgAccFollowNode1" presStyleIdx="0" presStyleCnt="6">
        <dgm:presLayoutVars>
          <dgm:bulletEnabled val="1"/>
        </dgm:presLayoutVars>
      </dgm:prSet>
      <dgm:spPr/>
    </dgm:pt>
    <dgm:pt modelId="{830C9EE6-3956-4832-96FC-A62CD3F4CF49}" type="pres">
      <dgm:prSet presAssocID="{D92DE242-2894-4594-A7C9-29828559BCFC}" presName="childTextHidden" presStyleLbl="bgAccFollowNode1" presStyleIdx="0" presStyleCnt="6"/>
      <dgm:spPr/>
    </dgm:pt>
    <dgm:pt modelId="{25534D7E-AA19-49FF-ADB6-AE4BEFC66604}" type="pres">
      <dgm:prSet presAssocID="{D92DE242-2894-4594-A7C9-29828559BCFC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3A76EB5-9DF8-47A9-AE30-C6B6210A9A74}" type="pres">
      <dgm:prSet presAssocID="{D92DE242-2894-4594-A7C9-29828559BCFC}" presName="aSpace" presStyleCnt="0"/>
      <dgm:spPr/>
    </dgm:pt>
    <dgm:pt modelId="{D6D01CBF-8382-4F5A-9683-343782E06DD7}" type="pres">
      <dgm:prSet presAssocID="{4107EBB3-85CD-41C0-BA86-61F7913A4F4A}" presName="compNode" presStyleCnt="0"/>
      <dgm:spPr/>
    </dgm:pt>
    <dgm:pt modelId="{473F49BB-BDFF-4801-BA48-E1CE7FEE83D0}" type="pres">
      <dgm:prSet presAssocID="{4107EBB3-85CD-41C0-BA86-61F7913A4F4A}" presName="noGeometry" presStyleCnt="0"/>
      <dgm:spPr/>
    </dgm:pt>
    <dgm:pt modelId="{2194BB49-3A2F-40D6-9DAC-C911BD2A5D45}" type="pres">
      <dgm:prSet presAssocID="{4107EBB3-85CD-41C0-BA86-61F7913A4F4A}" presName="childTextVisible" presStyleLbl="bgAccFollowNode1" presStyleIdx="1" presStyleCnt="6">
        <dgm:presLayoutVars>
          <dgm:bulletEnabled val="1"/>
        </dgm:presLayoutVars>
      </dgm:prSet>
      <dgm:spPr/>
    </dgm:pt>
    <dgm:pt modelId="{F67FB797-B0BB-43A4-9B02-3522FBBE9A33}" type="pres">
      <dgm:prSet presAssocID="{4107EBB3-85CD-41C0-BA86-61F7913A4F4A}" presName="childTextHidden" presStyleLbl="bgAccFollowNode1" presStyleIdx="1" presStyleCnt="6"/>
      <dgm:spPr/>
    </dgm:pt>
    <dgm:pt modelId="{EF98BEF4-F123-4CFD-8C08-420AE6284F4E}" type="pres">
      <dgm:prSet presAssocID="{4107EBB3-85CD-41C0-BA86-61F7913A4F4A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54136092-26DF-4D93-988F-95315A0CA81E}" type="pres">
      <dgm:prSet presAssocID="{4107EBB3-85CD-41C0-BA86-61F7913A4F4A}" presName="aSpace" presStyleCnt="0"/>
      <dgm:spPr/>
    </dgm:pt>
    <dgm:pt modelId="{940E98B0-178C-4A38-8948-3CAB3314A433}" type="pres">
      <dgm:prSet presAssocID="{482F158C-ECC0-4A5B-9479-E37413B9ECE5}" presName="compNode" presStyleCnt="0"/>
      <dgm:spPr/>
    </dgm:pt>
    <dgm:pt modelId="{194F2FDA-5715-4D24-9D0F-E9CA36D296F1}" type="pres">
      <dgm:prSet presAssocID="{482F158C-ECC0-4A5B-9479-E37413B9ECE5}" presName="noGeometry" presStyleCnt="0"/>
      <dgm:spPr/>
    </dgm:pt>
    <dgm:pt modelId="{132A9E5D-ADC0-4FF7-825F-38C3F6EBAD44}" type="pres">
      <dgm:prSet presAssocID="{482F158C-ECC0-4A5B-9479-E37413B9ECE5}" presName="childTextVisible" presStyleLbl="bgAccFollowNode1" presStyleIdx="2" presStyleCnt="6">
        <dgm:presLayoutVars>
          <dgm:bulletEnabled val="1"/>
        </dgm:presLayoutVars>
      </dgm:prSet>
      <dgm:spPr/>
    </dgm:pt>
    <dgm:pt modelId="{8F93C848-FBDD-4199-860D-9C95BE17A0BB}" type="pres">
      <dgm:prSet presAssocID="{482F158C-ECC0-4A5B-9479-E37413B9ECE5}" presName="childTextHidden" presStyleLbl="bgAccFollowNode1" presStyleIdx="2" presStyleCnt="6"/>
      <dgm:spPr/>
    </dgm:pt>
    <dgm:pt modelId="{68760592-C765-4BD9-938D-27B554BD8721}" type="pres">
      <dgm:prSet presAssocID="{482F158C-ECC0-4A5B-9479-E37413B9ECE5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4FC4E607-3F50-43E1-A8C5-CAD8317ABBE9}" type="pres">
      <dgm:prSet presAssocID="{482F158C-ECC0-4A5B-9479-E37413B9ECE5}" presName="aSpace" presStyleCnt="0"/>
      <dgm:spPr/>
    </dgm:pt>
    <dgm:pt modelId="{A49E0F16-618F-426A-9401-1AD0A504C73E}" type="pres">
      <dgm:prSet presAssocID="{82FD20A5-6A72-4F1F-8167-37E773B6C2CC}" presName="compNode" presStyleCnt="0"/>
      <dgm:spPr/>
    </dgm:pt>
    <dgm:pt modelId="{3F373DCF-B1AA-47E8-9099-477094DE17C7}" type="pres">
      <dgm:prSet presAssocID="{82FD20A5-6A72-4F1F-8167-37E773B6C2CC}" presName="noGeometry" presStyleCnt="0"/>
      <dgm:spPr/>
    </dgm:pt>
    <dgm:pt modelId="{0AD47B30-6121-421F-9F91-B8D76FC2432E}" type="pres">
      <dgm:prSet presAssocID="{82FD20A5-6A72-4F1F-8167-37E773B6C2CC}" presName="childTextVisible" presStyleLbl="bgAccFollowNode1" presStyleIdx="3" presStyleCnt="6">
        <dgm:presLayoutVars>
          <dgm:bulletEnabled val="1"/>
        </dgm:presLayoutVars>
      </dgm:prSet>
      <dgm:spPr/>
    </dgm:pt>
    <dgm:pt modelId="{3A20E23D-CEF1-4B5C-B33D-8FEEFF164377}" type="pres">
      <dgm:prSet presAssocID="{82FD20A5-6A72-4F1F-8167-37E773B6C2CC}" presName="childTextHidden" presStyleLbl="bgAccFollowNode1" presStyleIdx="3" presStyleCnt="6"/>
      <dgm:spPr/>
    </dgm:pt>
    <dgm:pt modelId="{0F82B528-4D14-4C96-8311-390E0BF8E495}" type="pres">
      <dgm:prSet presAssocID="{82FD20A5-6A72-4F1F-8167-37E773B6C2CC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4108A6B-F251-45C9-9AF3-4C96544FF2AA}" type="pres">
      <dgm:prSet presAssocID="{82FD20A5-6A72-4F1F-8167-37E773B6C2CC}" presName="aSpace" presStyleCnt="0"/>
      <dgm:spPr/>
    </dgm:pt>
    <dgm:pt modelId="{0ACA6B59-722A-44DA-8C16-7A0566C83D57}" type="pres">
      <dgm:prSet presAssocID="{034240FF-A82A-4F9B-A424-B4BD13906BAA}" presName="compNode" presStyleCnt="0"/>
      <dgm:spPr/>
    </dgm:pt>
    <dgm:pt modelId="{E5CE7C24-8A99-4720-9F40-5FE3DB676737}" type="pres">
      <dgm:prSet presAssocID="{034240FF-A82A-4F9B-A424-B4BD13906BAA}" presName="noGeometry" presStyleCnt="0"/>
      <dgm:spPr/>
    </dgm:pt>
    <dgm:pt modelId="{9C0A3550-3223-46C2-A5F9-16E9BD37C6B3}" type="pres">
      <dgm:prSet presAssocID="{034240FF-A82A-4F9B-A424-B4BD13906BAA}" presName="childTextVisible" presStyleLbl="bgAccFollowNode1" presStyleIdx="4" presStyleCnt="6" custLinFactNeighborX="-2064" custLinFactNeighborY="2821">
        <dgm:presLayoutVars>
          <dgm:bulletEnabled val="1"/>
        </dgm:presLayoutVars>
      </dgm:prSet>
      <dgm:spPr/>
    </dgm:pt>
    <dgm:pt modelId="{F1ACE009-D36B-4A96-A0B7-DE2EACEB9C38}" type="pres">
      <dgm:prSet presAssocID="{034240FF-A82A-4F9B-A424-B4BD13906BAA}" presName="childTextHidden" presStyleLbl="bgAccFollowNode1" presStyleIdx="4" presStyleCnt="6"/>
      <dgm:spPr/>
    </dgm:pt>
    <dgm:pt modelId="{2E50DBF2-9E05-48D0-A239-61E931C59251}" type="pres">
      <dgm:prSet presAssocID="{034240FF-A82A-4F9B-A424-B4BD13906BAA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558656E0-C5B9-4936-A658-52D728046243}" type="pres">
      <dgm:prSet presAssocID="{034240FF-A82A-4F9B-A424-B4BD13906BAA}" presName="aSpace" presStyleCnt="0"/>
      <dgm:spPr/>
    </dgm:pt>
    <dgm:pt modelId="{93D809CC-024B-449C-8A65-567935BACF60}" type="pres">
      <dgm:prSet presAssocID="{10D0FBFA-B6D5-4F49-897D-E39EDFADE8A8}" presName="compNode" presStyleCnt="0"/>
      <dgm:spPr/>
    </dgm:pt>
    <dgm:pt modelId="{38866F4A-2FC2-4CA2-A983-3908177447AE}" type="pres">
      <dgm:prSet presAssocID="{10D0FBFA-B6D5-4F49-897D-E39EDFADE8A8}" presName="noGeometry" presStyleCnt="0"/>
      <dgm:spPr/>
    </dgm:pt>
    <dgm:pt modelId="{300E224F-D270-470C-8F02-E534B44C6F3D}" type="pres">
      <dgm:prSet presAssocID="{10D0FBFA-B6D5-4F49-897D-E39EDFADE8A8}" presName="childTextVisible" presStyleLbl="bgAccFollowNode1" presStyleIdx="5" presStyleCnt="6">
        <dgm:presLayoutVars>
          <dgm:bulletEnabled val="1"/>
        </dgm:presLayoutVars>
      </dgm:prSet>
      <dgm:spPr/>
    </dgm:pt>
    <dgm:pt modelId="{B2984E48-85A4-462D-992B-D74846B5E10C}" type="pres">
      <dgm:prSet presAssocID="{10D0FBFA-B6D5-4F49-897D-E39EDFADE8A8}" presName="childTextHidden" presStyleLbl="bgAccFollowNode1" presStyleIdx="5" presStyleCnt="6"/>
      <dgm:spPr/>
    </dgm:pt>
    <dgm:pt modelId="{5431B11A-DB69-402E-AF64-1D608471F49A}" type="pres">
      <dgm:prSet presAssocID="{10D0FBFA-B6D5-4F49-897D-E39EDFADE8A8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C0288803-4A8C-4472-B661-C917CE2C9A67}" type="presOf" srcId="{482F158C-ECC0-4A5B-9479-E37413B9ECE5}" destId="{68760592-C765-4BD9-938D-27B554BD8721}" srcOrd="0" destOrd="0" presId="urn:microsoft.com/office/officeart/2005/8/layout/hProcess6"/>
    <dgm:cxn modelId="{F3194D08-B49A-477A-8B14-36BD80489557}" type="presOf" srcId="{2A75BBC9-8773-439A-A165-50C67B790CF4}" destId="{F67FB797-B0BB-43A4-9B02-3522FBBE9A33}" srcOrd="1" destOrd="1" presId="urn:microsoft.com/office/officeart/2005/8/layout/hProcess6"/>
    <dgm:cxn modelId="{B264BB10-3204-4C93-95B6-AC4DD28E69D7}" type="presOf" srcId="{3203A38E-FFB6-429B-B480-AF4300A7507B}" destId="{2194BB49-3A2F-40D6-9DAC-C911BD2A5D45}" srcOrd="0" destOrd="3" presId="urn:microsoft.com/office/officeart/2005/8/layout/hProcess6"/>
    <dgm:cxn modelId="{95347013-1903-4B17-9303-8F3E1D94D180}" srcId="{4107EBB3-85CD-41C0-BA86-61F7913A4F4A}" destId="{2B28BB3A-CB81-4622-9E35-27F4D4B0199D}" srcOrd="2" destOrd="0" parTransId="{461AA49C-97D9-4AE3-A7FA-E561E9C2B75E}" sibTransId="{4489DFEF-6D2A-4674-A173-E0C45160F59B}"/>
    <dgm:cxn modelId="{D12E2114-13E2-4353-BF47-D7F9CDFE6454}" srcId="{D92DE242-2894-4594-A7C9-29828559BCFC}" destId="{118AE94C-36AB-4756-97B5-1A7629851AF4}" srcOrd="0" destOrd="0" parTransId="{3F47FE65-F2F5-4CEC-A72F-C22520F7240C}" sibTransId="{6E3D546E-B8BE-49D5-BD91-868F8CCF839C}"/>
    <dgm:cxn modelId="{540ADF1F-49F6-4CEF-B836-4FE30CDF69C2}" type="presOf" srcId="{CADA2CC2-BFA7-46D6-9880-393887BA0AE4}" destId="{2194BB49-3A2F-40D6-9DAC-C911BD2A5D45}" srcOrd="0" destOrd="0" presId="urn:microsoft.com/office/officeart/2005/8/layout/hProcess6"/>
    <dgm:cxn modelId="{6588E621-92FC-4811-AA54-2AFA7C233EBC}" type="presOf" srcId="{034240FF-A82A-4F9B-A424-B4BD13906BAA}" destId="{2E50DBF2-9E05-48D0-A239-61E931C59251}" srcOrd="0" destOrd="0" presId="urn:microsoft.com/office/officeart/2005/8/layout/hProcess6"/>
    <dgm:cxn modelId="{4C932D29-3154-49A3-A3E1-E40B36C1E24B}" type="presOf" srcId="{118AE94C-36AB-4756-97B5-1A7629851AF4}" destId="{A9480E12-AC2F-439B-919C-686A12F90C0A}" srcOrd="0" destOrd="0" presId="urn:microsoft.com/office/officeart/2005/8/layout/hProcess6"/>
    <dgm:cxn modelId="{8660FC2E-7132-4CBD-917A-41EAD2D89783}" type="presOf" srcId="{10D0FBFA-B6D5-4F49-897D-E39EDFADE8A8}" destId="{5431B11A-DB69-402E-AF64-1D608471F49A}" srcOrd="0" destOrd="0" presId="urn:microsoft.com/office/officeart/2005/8/layout/hProcess6"/>
    <dgm:cxn modelId="{21B1292F-4149-4C3B-A72D-C368ADADB476}" srcId="{4107EBB3-85CD-41C0-BA86-61F7913A4F4A}" destId="{3203A38E-FFB6-429B-B480-AF4300A7507B}" srcOrd="3" destOrd="0" parTransId="{A2415D75-F2BF-4FCA-8B09-751E932B48C9}" sibTransId="{DBFE1B7A-F5D4-4FCB-83F9-E4E9A0978F48}"/>
    <dgm:cxn modelId="{4D367934-C12E-4642-83AF-A1196EAAB068}" srcId="{4107EBB3-85CD-41C0-BA86-61F7913A4F4A}" destId="{2A75BBC9-8773-439A-A165-50C67B790CF4}" srcOrd="1" destOrd="0" parTransId="{0F0F4CA4-09EF-4EF4-9F6D-858CADFDD906}" sibTransId="{7248A96F-177F-4565-B7A6-E916914B1DEF}"/>
    <dgm:cxn modelId="{AE406C4B-F4B4-4E96-AD34-E57111955179}" type="presOf" srcId="{118AE94C-36AB-4756-97B5-1A7629851AF4}" destId="{830C9EE6-3956-4832-96FC-A62CD3F4CF49}" srcOrd="1" destOrd="0" presId="urn:microsoft.com/office/officeart/2005/8/layout/hProcess6"/>
    <dgm:cxn modelId="{AFF44154-41AE-426D-AEFD-0B200BED5838}" type="presOf" srcId="{D92DE242-2894-4594-A7C9-29828559BCFC}" destId="{25534D7E-AA19-49FF-ADB6-AE4BEFC66604}" srcOrd="0" destOrd="0" presId="urn:microsoft.com/office/officeart/2005/8/layout/hProcess6"/>
    <dgm:cxn modelId="{169A6D5F-7B47-4673-8B7E-A8385474AC3F}" type="presOf" srcId="{19D5786E-2EE3-4343-9166-A51FA13FB669}" destId="{36D32E8C-F949-4F24-B721-CC0F6CC97AB6}" srcOrd="0" destOrd="0" presId="urn:microsoft.com/office/officeart/2005/8/layout/hProcess6"/>
    <dgm:cxn modelId="{AFED1E66-27EE-4122-A7D4-054A8E26B97D}" type="presOf" srcId="{CADA2CC2-BFA7-46D6-9880-393887BA0AE4}" destId="{F67FB797-B0BB-43A4-9B02-3522FBBE9A33}" srcOrd="1" destOrd="0" presId="urn:microsoft.com/office/officeart/2005/8/layout/hProcess6"/>
    <dgm:cxn modelId="{4CDFB466-7691-4459-8B24-7AD9FAF0789A}" srcId="{19D5786E-2EE3-4343-9166-A51FA13FB669}" destId="{4107EBB3-85CD-41C0-BA86-61F7913A4F4A}" srcOrd="1" destOrd="0" parTransId="{B37667F1-FA2F-4B63-BC93-89BC28060F9E}" sibTransId="{BCBEA50F-CCF6-4C35-A500-2FF3D09BDC0E}"/>
    <dgm:cxn modelId="{18F9896B-7804-4090-B41B-14AA7D1F843C}" type="presOf" srcId="{2B28BB3A-CB81-4622-9E35-27F4D4B0199D}" destId="{2194BB49-3A2F-40D6-9DAC-C911BD2A5D45}" srcOrd="0" destOrd="2" presId="urn:microsoft.com/office/officeart/2005/8/layout/hProcess6"/>
    <dgm:cxn modelId="{D8AB6974-F82E-48BE-A249-40E0AE941A07}" type="presOf" srcId="{4107EBB3-85CD-41C0-BA86-61F7913A4F4A}" destId="{EF98BEF4-F123-4CFD-8C08-420AE6284F4E}" srcOrd="0" destOrd="0" presId="urn:microsoft.com/office/officeart/2005/8/layout/hProcess6"/>
    <dgm:cxn modelId="{6D3CEC81-B3E5-47D6-A4DA-06C35F8DCC2E}" srcId="{19D5786E-2EE3-4343-9166-A51FA13FB669}" destId="{82FD20A5-6A72-4F1F-8167-37E773B6C2CC}" srcOrd="3" destOrd="0" parTransId="{584E932E-844C-4C77-B4FD-6C725DE70DB8}" sibTransId="{6B6C588D-2E6A-4B8E-96AC-A91B004FE588}"/>
    <dgm:cxn modelId="{CBC22285-0BDA-487E-9700-BBA159AD6275}" type="presOf" srcId="{2A75BBC9-8773-439A-A165-50C67B790CF4}" destId="{2194BB49-3A2F-40D6-9DAC-C911BD2A5D45}" srcOrd="0" destOrd="1" presId="urn:microsoft.com/office/officeart/2005/8/layout/hProcess6"/>
    <dgm:cxn modelId="{767BAE87-0C99-4D2F-AD5F-D00FEC67EA95}" srcId="{19D5786E-2EE3-4343-9166-A51FA13FB669}" destId="{482F158C-ECC0-4A5B-9479-E37413B9ECE5}" srcOrd="2" destOrd="0" parTransId="{23D08681-B9AA-4E7C-82A9-8713AFEA6EE1}" sibTransId="{4F961C9F-BAA8-40E9-A609-F987A301C3D7}"/>
    <dgm:cxn modelId="{1850BC87-BF56-40AA-90D3-E4D1FCD9BD67}" srcId="{19D5786E-2EE3-4343-9166-A51FA13FB669}" destId="{10D0FBFA-B6D5-4F49-897D-E39EDFADE8A8}" srcOrd="5" destOrd="0" parTransId="{FF4597AB-F834-4CF4-BDC7-FA39E5E71911}" sibTransId="{E2DC3415-457D-4C27-B66B-13715BF87396}"/>
    <dgm:cxn modelId="{EEC02D89-EEB5-4F55-88AA-67748CABD62B}" type="presOf" srcId="{85DEA6D7-0CB5-4518-88A7-1C55920D7873}" destId="{132A9E5D-ADC0-4FF7-825F-38C3F6EBAD44}" srcOrd="0" destOrd="0" presId="urn:microsoft.com/office/officeart/2005/8/layout/hProcess6"/>
    <dgm:cxn modelId="{641A158A-423C-4108-BB7F-1600E7C465EF}" type="presOf" srcId="{2B28BB3A-CB81-4622-9E35-27F4D4B0199D}" destId="{F67FB797-B0BB-43A4-9B02-3522FBBE9A33}" srcOrd="1" destOrd="2" presId="urn:microsoft.com/office/officeart/2005/8/layout/hProcess6"/>
    <dgm:cxn modelId="{04A0989F-140C-4724-9A4B-00548FBF1289}" type="presOf" srcId="{85DEA6D7-0CB5-4518-88A7-1C55920D7873}" destId="{8F93C848-FBDD-4199-860D-9C95BE17A0BB}" srcOrd="1" destOrd="0" presId="urn:microsoft.com/office/officeart/2005/8/layout/hProcess6"/>
    <dgm:cxn modelId="{B4312BAA-9C2E-4A47-A5AF-29B7D3161C0C}" srcId="{482F158C-ECC0-4A5B-9479-E37413B9ECE5}" destId="{85DEA6D7-0CB5-4518-88A7-1C55920D7873}" srcOrd="0" destOrd="0" parTransId="{C3A633C8-5EAB-4CCE-AC6F-06AEF6E36915}" sibTransId="{A4040955-4441-47D9-BB5A-0FCAC2A1E5CC}"/>
    <dgm:cxn modelId="{28BD52B7-9CD0-4E54-BEA4-BA767E189D02}" type="presOf" srcId="{82FD20A5-6A72-4F1F-8167-37E773B6C2CC}" destId="{0F82B528-4D14-4C96-8311-390E0BF8E495}" srcOrd="0" destOrd="0" presId="urn:microsoft.com/office/officeart/2005/8/layout/hProcess6"/>
    <dgm:cxn modelId="{C4C063C7-1432-479C-BCDB-F3473671BC36}" srcId="{19D5786E-2EE3-4343-9166-A51FA13FB669}" destId="{034240FF-A82A-4F9B-A424-B4BD13906BAA}" srcOrd="4" destOrd="0" parTransId="{6C617747-7EBC-497D-B2FD-01F1E1F751B9}" sibTransId="{4B0EE362-C9C4-4790-8A88-68064F05E9D2}"/>
    <dgm:cxn modelId="{B5A804D4-5F45-4132-BD69-EEB62D60F08C}" srcId="{4107EBB3-85CD-41C0-BA86-61F7913A4F4A}" destId="{CADA2CC2-BFA7-46D6-9880-393887BA0AE4}" srcOrd="0" destOrd="0" parTransId="{7CD96B75-0AB2-47F3-B3DC-7A14D6973409}" sibTransId="{9997C112-B21D-477C-A619-1A32AAABFB0B}"/>
    <dgm:cxn modelId="{6EDC4DE1-07DB-49E7-A4D6-9C1A3B2C54EF}" type="presOf" srcId="{3203A38E-FFB6-429B-B480-AF4300A7507B}" destId="{F67FB797-B0BB-43A4-9B02-3522FBBE9A33}" srcOrd="1" destOrd="3" presId="urn:microsoft.com/office/officeart/2005/8/layout/hProcess6"/>
    <dgm:cxn modelId="{C8DD19FB-BD20-4501-AFC3-30FEFEA45AC5}" srcId="{19D5786E-2EE3-4343-9166-A51FA13FB669}" destId="{D92DE242-2894-4594-A7C9-29828559BCFC}" srcOrd="0" destOrd="0" parTransId="{207463F8-35CB-4362-803A-4A42C32D14D0}" sibTransId="{1DF54125-9AF4-4390-B94B-37819B708608}"/>
    <dgm:cxn modelId="{A89BB650-1BD2-48FF-82F3-E47750BE9059}" type="presParOf" srcId="{36D32E8C-F949-4F24-B721-CC0F6CC97AB6}" destId="{870E3617-6EE4-4252-8E81-942B360022B3}" srcOrd="0" destOrd="0" presId="urn:microsoft.com/office/officeart/2005/8/layout/hProcess6"/>
    <dgm:cxn modelId="{5DADBCAE-CA68-4B22-A3F8-792DB7CA4595}" type="presParOf" srcId="{870E3617-6EE4-4252-8E81-942B360022B3}" destId="{CC3634C0-C536-4508-A5C2-0581A8E7174A}" srcOrd="0" destOrd="0" presId="urn:microsoft.com/office/officeart/2005/8/layout/hProcess6"/>
    <dgm:cxn modelId="{15580D11-06C9-48F4-B543-EFDE1DA93395}" type="presParOf" srcId="{870E3617-6EE4-4252-8E81-942B360022B3}" destId="{A9480E12-AC2F-439B-919C-686A12F90C0A}" srcOrd="1" destOrd="0" presId="urn:microsoft.com/office/officeart/2005/8/layout/hProcess6"/>
    <dgm:cxn modelId="{191EFD14-9ADA-4E3C-96CA-BFF03AF26E94}" type="presParOf" srcId="{870E3617-6EE4-4252-8E81-942B360022B3}" destId="{830C9EE6-3956-4832-96FC-A62CD3F4CF49}" srcOrd="2" destOrd="0" presId="urn:microsoft.com/office/officeart/2005/8/layout/hProcess6"/>
    <dgm:cxn modelId="{57E04A03-F829-4617-8EC5-997AF1C66692}" type="presParOf" srcId="{870E3617-6EE4-4252-8E81-942B360022B3}" destId="{25534D7E-AA19-49FF-ADB6-AE4BEFC66604}" srcOrd="3" destOrd="0" presId="urn:microsoft.com/office/officeart/2005/8/layout/hProcess6"/>
    <dgm:cxn modelId="{6B46C90C-A467-4375-A26B-C6D48C76C2B3}" type="presParOf" srcId="{36D32E8C-F949-4F24-B721-CC0F6CC97AB6}" destId="{A3A76EB5-9DF8-47A9-AE30-C6B6210A9A74}" srcOrd="1" destOrd="0" presId="urn:microsoft.com/office/officeart/2005/8/layout/hProcess6"/>
    <dgm:cxn modelId="{94ADB5F1-CBAC-4BE8-A7C7-2B9E1AFBAF52}" type="presParOf" srcId="{36D32E8C-F949-4F24-B721-CC0F6CC97AB6}" destId="{D6D01CBF-8382-4F5A-9683-343782E06DD7}" srcOrd="2" destOrd="0" presId="urn:microsoft.com/office/officeart/2005/8/layout/hProcess6"/>
    <dgm:cxn modelId="{FF679421-D6C0-45E9-805C-ED2E8A203992}" type="presParOf" srcId="{D6D01CBF-8382-4F5A-9683-343782E06DD7}" destId="{473F49BB-BDFF-4801-BA48-E1CE7FEE83D0}" srcOrd="0" destOrd="0" presId="urn:microsoft.com/office/officeart/2005/8/layout/hProcess6"/>
    <dgm:cxn modelId="{21AA6EEE-A682-4AB1-B5EE-C6BC584A0B9C}" type="presParOf" srcId="{D6D01CBF-8382-4F5A-9683-343782E06DD7}" destId="{2194BB49-3A2F-40D6-9DAC-C911BD2A5D45}" srcOrd="1" destOrd="0" presId="urn:microsoft.com/office/officeart/2005/8/layout/hProcess6"/>
    <dgm:cxn modelId="{ED0CE4CA-4AEF-4D01-9649-A5EDE611548D}" type="presParOf" srcId="{D6D01CBF-8382-4F5A-9683-343782E06DD7}" destId="{F67FB797-B0BB-43A4-9B02-3522FBBE9A33}" srcOrd="2" destOrd="0" presId="urn:microsoft.com/office/officeart/2005/8/layout/hProcess6"/>
    <dgm:cxn modelId="{60E49FE2-EDD4-420B-9644-8997CAF6565B}" type="presParOf" srcId="{D6D01CBF-8382-4F5A-9683-343782E06DD7}" destId="{EF98BEF4-F123-4CFD-8C08-420AE6284F4E}" srcOrd="3" destOrd="0" presId="urn:microsoft.com/office/officeart/2005/8/layout/hProcess6"/>
    <dgm:cxn modelId="{2DC6E051-1837-4271-92C0-0F07CC861C02}" type="presParOf" srcId="{36D32E8C-F949-4F24-B721-CC0F6CC97AB6}" destId="{54136092-26DF-4D93-988F-95315A0CA81E}" srcOrd="3" destOrd="0" presId="urn:microsoft.com/office/officeart/2005/8/layout/hProcess6"/>
    <dgm:cxn modelId="{8D9A2CDE-A508-48CF-9B38-E90F70228917}" type="presParOf" srcId="{36D32E8C-F949-4F24-B721-CC0F6CC97AB6}" destId="{940E98B0-178C-4A38-8948-3CAB3314A433}" srcOrd="4" destOrd="0" presId="urn:microsoft.com/office/officeart/2005/8/layout/hProcess6"/>
    <dgm:cxn modelId="{653D2D96-2252-4BAA-B5EA-0A82CF3BD50E}" type="presParOf" srcId="{940E98B0-178C-4A38-8948-3CAB3314A433}" destId="{194F2FDA-5715-4D24-9D0F-E9CA36D296F1}" srcOrd="0" destOrd="0" presId="urn:microsoft.com/office/officeart/2005/8/layout/hProcess6"/>
    <dgm:cxn modelId="{068FEF8D-1A63-4536-A71F-71AF6BB30CB6}" type="presParOf" srcId="{940E98B0-178C-4A38-8948-3CAB3314A433}" destId="{132A9E5D-ADC0-4FF7-825F-38C3F6EBAD44}" srcOrd="1" destOrd="0" presId="urn:microsoft.com/office/officeart/2005/8/layout/hProcess6"/>
    <dgm:cxn modelId="{CAA206A3-82EB-4A5A-9DCC-C21481B4F72F}" type="presParOf" srcId="{940E98B0-178C-4A38-8948-3CAB3314A433}" destId="{8F93C848-FBDD-4199-860D-9C95BE17A0BB}" srcOrd="2" destOrd="0" presId="urn:microsoft.com/office/officeart/2005/8/layout/hProcess6"/>
    <dgm:cxn modelId="{09BF5EBA-F0E3-48A8-9206-CD9A530A9C10}" type="presParOf" srcId="{940E98B0-178C-4A38-8948-3CAB3314A433}" destId="{68760592-C765-4BD9-938D-27B554BD8721}" srcOrd="3" destOrd="0" presId="urn:microsoft.com/office/officeart/2005/8/layout/hProcess6"/>
    <dgm:cxn modelId="{8C9C75E0-BB01-474F-B60A-4D83C7AE6647}" type="presParOf" srcId="{36D32E8C-F949-4F24-B721-CC0F6CC97AB6}" destId="{4FC4E607-3F50-43E1-A8C5-CAD8317ABBE9}" srcOrd="5" destOrd="0" presId="urn:microsoft.com/office/officeart/2005/8/layout/hProcess6"/>
    <dgm:cxn modelId="{B3452340-85E3-4E26-A4A5-3FC13FA141CF}" type="presParOf" srcId="{36D32E8C-F949-4F24-B721-CC0F6CC97AB6}" destId="{A49E0F16-618F-426A-9401-1AD0A504C73E}" srcOrd="6" destOrd="0" presId="urn:microsoft.com/office/officeart/2005/8/layout/hProcess6"/>
    <dgm:cxn modelId="{B6556F02-6818-4679-BE1B-19A20ECFCF6C}" type="presParOf" srcId="{A49E0F16-618F-426A-9401-1AD0A504C73E}" destId="{3F373DCF-B1AA-47E8-9099-477094DE17C7}" srcOrd="0" destOrd="0" presId="urn:microsoft.com/office/officeart/2005/8/layout/hProcess6"/>
    <dgm:cxn modelId="{F0211C70-22FC-4A0F-A97D-7AA91F3FC743}" type="presParOf" srcId="{A49E0F16-618F-426A-9401-1AD0A504C73E}" destId="{0AD47B30-6121-421F-9F91-B8D76FC2432E}" srcOrd="1" destOrd="0" presId="urn:microsoft.com/office/officeart/2005/8/layout/hProcess6"/>
    <dgm:cxn modelId="{FFE76201-004C-4A24-B03A-E131AB48667B}" type="presParOf" srcId="{A49E0F16-618F-426A-9401-1AD0A504C73E}" destId="{3A20E23D-CEF1-4B5C-B33D-8FEEFF164377}" srcOrd="2" destOrd="0" presId="urn:microsoft.com/office/officeart/2005/8/layout/hProcess6"/>
    <dgm:cxn modelId="{2CF476B7-DEAD-4159-A770-AE8254B6A5ED}" type="presParOf" srcId="{A49E0F16-618F-426A-9401-1AD0A504C73E}" destId="{0F82B528-4D14-4C96-8311-390E0BF8E495}" srcOrd="3" destOrd="0" presId="urn:microsoft.com/office/officeart/2005/8/layout/hProcess6"/>
    <dgm:cxn modelId="{6DA47845-75F4-4571-925D-1182E8683872}" type="presParOf" srcId="{36D32E8C-F949-4F24-B721-CC0F6CC97AB6}" destId="{54108A6B-F251-45C9-9AF3-4C96544FF2AA}" srcOrd="7" destOrd="0" presId="urn:microsoft.com/office/officeart/2005/8/layout/hProcess6"/>
    <dgm:cxn modelId="{555AA515-7185-4359-B6D2-E42614BB8F1E}" type="presParOf" srcId="{36D32E8C-F949-4F24-B721-CC0F6CC97AB6}" destId="{0ACA6B59-722A-44DA-8C16-7A0566C83D57}" srcOrd="8" destOrd="0" presId="urn:microsoft.com/office/officeart/2005/8/layout/hProcess6"/>
    <dgm:cxn modelId="{6471709D-19B9-4B43-BC1F-E3C4E071352E}" type="presParOf" srcId="{0ACA6B59-722A-44DA-8C16-7A0566C83D57}" destId="{E5CE7C24-8A99-4720-9F40-5FE3DB676737}" srcOrd="0" destOrd="0" presId="urn:microsoft.com/office/officeart/2005/8/layout/hProcess6"/>
    <dgm:cxn modelId="{BEC3F537-94A5-41C0-AC68-FCDEF584F594}" type="presParOf" srcId="{0ACA6B59-722A-44DA-8C16-7A0566C83D57}" destId="{9C0A3550-3223-46C2-A5F9-16E9BD37C6B3}" srcOrd="1" destOrd="0" presId="urn:microsoft.com/office/officeart/2005/8/layout/hProcess6"/>
    <dgm:cxn modelId="{EB3D4EB0-1901-4796-8262-C7441B93A753}" type="presParOf" srcId="{0ACA6B59-722A-44DA-8C16-7A0566C83D57}" destId="{F1ACE009-D36B-4A96-A0B7-DE2EACEB9C38}" srcOrd="2" destOrd="0" presId="urn:microsoft.com/office/officeart/2005/8/layout/hProcess6"/>
    <dgm:cxn modelId="{84DA5EBC-32CF-40E3-82C1-810F5D289256}" type="presParOf" srcId="{0ACA6B59-722A-44DA-8C16-7A0566C83D57}" destId="{2E50DBF2-9E05-48D0-A239-61E931C59251}" srcOrd="3" destOrd="0" presId="urn:microsoft.com/office/officeart/2005/8/layout/hProcess6"/>
    <dgm:cxn modelId="{4963586D-3487-4747-BE26-0BCB12936BF5}" type="presParOf" srcId="{36D32E8C-F949-4F24-B721-CC0F6CC97AB6}" destId="{558656E0-C5B9-4936-A658-52D728046243}" srcOrd="9" destOrd="0" presId="urn:microsoft.com/office/officeart/2005/8/layout/hProcess6"/>
    <dgm:cxn modelId="{CB22753C-2558-490C-B8DD-2FD633AC9A83}" type="presParOf" srcId="{36D32E8C-F949-4F24-B721-CC0F6CC97AB6}" destId="{93D809CC-024B-449C-8A65-567935BACF60}" srcOrd="10" destOrd="0" presId="urn:microsoft.com/office/officeart/2005/8/layout/hProcess6"/>
    <dgm:cxn modelId="{9293BD61-7E28-48DB-AB87-1498D9628F1A}" type="presParOf" srcId="{93D809CC-024B-449C-8A65-567935BACF60}" destId="{38866F4A-2FC2-4CA2-A983-3908177447AE}" srcOrd="0" destOrd="0" presId="urn:microsoft.com/office/officeart/2005/8/layout/hProcess6"/>
    <dgm:cxn modelId="{04041C33-544F-4F94-8FC1-DE9D919ECDC8}" type="presParOf" srcId="{93D809CC-024B-449C-8A65-567935BACF60}" destId="{300E224F-D270-470C-8F02-E534B44C6F3D}" srcOrd="1" destOrd="0" presId="urn:microsoft.com/office/officeart/2005/8/layout/hProcess6"/>
    <dgm:cxn modelId="{6E275C79-06AC-4AFB-BB87-3C1B54B62FD3}" type="presParOf" srcId="{93D809CC-024B-449C-8A65-567935BACF60}" destId="{B2984E48-85A4-462D-992B-D74846B5E10C}" srcOrd="2" destOrd="0" presId="urn:microsoft.com/office/officeart/2005/8/layout/hProcess6"/>
    <dgm:cxn modelId="{C7CAACC7-8F5F-4D5D-A422-30B7717E3577}" type="presParOf" srcId="{93D809CC-024B-449C-8A65-567935BACF60}" destId="{5431B11A-DB69-402E-AF64-1D608471F49A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CF2327-A089-4D1A-9E68-F1C633923E3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</dgm:pt>
    <dgm:pt modelId="{EFC77B47-BE8A-4843-81F6-4C550324B331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BOSS/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RD</a:t>
          </a: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主管</a:t>
          </a:r>
        </a:p>
      </dgm:t>
    </dgm:pt>
    <dgm:pt modelId="{FCE36964-D7F9-46FE-B1BC-8C30DE574E5F}" type="parTrans" cxnId="{021080FA-737F-422D-B959-7FB3A4FDE7BB}">
      <dgm:prSet/>
      <dgm:spPr/>
      <dgm:t>
        <a:bodyPr/>
        <a:lstStyle/>
        <a:p>
          <a:endParaRPr lang="zh-TW" altLang="en-US"/>
        </a:p>
      </dgm:t>
    </dgm:pt>
    <dgm:pt modelId="{7619DFDD-70C1-4682-9A23-936AF17764B4}" type="sibTrans" cxnId="{021080FA-737F-422D-B959-7FB3A4FDE7BB}">
      <dgm:prSet/>
      <dgm:spPr/>
      <dgm:t>
        <a:bodyPr/>
        <a:lstStyle/>
        <a:p>
          <a:endParaRPr lang="zh-TW" altLang="en-US"/>
        </a:p>
      </dgm:t>
    </dgm:pt>
    <dgm:pt modelId="{BD2C26FD-129D-4BF5-98A9-D3C42B1FDD2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專案一部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</a:p>
      </dgm:t>
    </dgm:pt>
    <dgm:pt modelId="{A670A104-CA5E-41AE-BB26-7C8D17F58071}" type="parTrans" cxnId="{57791502-5A1C-4176-9070-20F169CD7A75}">
      <dgm:prSet/>
      <dgm:spPr/>
      <dgm:t>
        <a:bodyPr/>
        <a:lstStyle/>
        <a:p>
          <a:endParaRPr lang="zh-TW" altLang="en-US"/>
        </a:p>
      </dgm:t>
    </dgm:pt>
    <dgm:pt modelId="{C7D01B6D-EEB2-4B26-828A-987A5A1619E1}" type="sibTrans" cxnId="{57791502-5A1C-4176-9070-20F169CD7A75}">
      <dgm:prSet/>
      <dgm:spPr/>
      <dgm:t>
        <a:bodyPr/>
        <a:lstStyle/>
        <a:p>
          <a:endParaRPr lang="zh-TW" altLang="en-US"/>
        </a:p>
      </dgm:t>
    </dgm:pt>
    <dgm:pt modelId="{3C7640E4-E38B-444D-B50B-9A437BDBB77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程式們</a:t>
          </a:r>
        </a:p>
      </dgm:t>
    </dgm:pt>
    <dgm:pt modelId="{4E5300B0-6363-46FE-BACB-EE1DE30BB82E}" type="parTrans" cxnId="{B324D5E6-7079-4BD0-8F39-C4C859A715B7}">
      <dgm:prSet/>
      <dgm:spPr/>
      <dgm:t>
        <a:bodyPr/>
        <a:lstStyle/>
        <a:p>
          <a:endParaRPr lang="zh-TW" altLang="en-US"/>
        </a:p>
      </dgm:t>
    </dgm:pt>
    <dgm:pt modelId="{66DDC3D2-2CFE-4420-9CCE-E4D7033B0253}" type="sibTrans" cxnId="{B324D5E6-7079-4BD0-8F39-C4C859A715B7}">
      <dgm:prSet/>
      <dgm:spPr/>
      <dgm:t>
        <a:bodyPr/>
        <a:lstStyle/>
        <a:p>
          <a:endParaRPr lang="zh-TW" altLang="en-US"/>
        </a:p>
      </dgm:t>
    </dgm:pt>
    <dgm:pt modelId="{5F5C26C4-41FA-481A-9683-ADB0A28FCF4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企劃們</a:t>
          </a:r>
        </a:p>
      </dgm:t>
    </dgm:pt>
    <dgm:pt modelId="{BF43097B-BFE7-4834-9E63-671CE9C3D769}" type="parTrans" cxnId="{D362563C-2656-4797-B09F-76E455FDA0AD}">
      <dgm:prSet/>
      <dgm:spPr/>
      <dgm:t>
        <a:bodyPr/>
        <a:lstStyle/>
        <a:p>
          <a:endParaRPr lang="zh-TW" altLang="en-US"/>
        </a:p>
      </dgm:t>
    </dgm:pt>
    <dgm:pt modelId="{34E4F7AA-CFF7-4B2E-B1B1-3DB99C96ABE6}" type="sibTrans" cxnId="{D362563C-2656-4797-B09F-76E455FDA0AD}">
      <dgm:prSet/>
      <dgm:spPr/>
      <dgm:t>
        <a:bodyPr/>
        <a:lstStyle/>
        <a:p>
          <a:endParaRPr lang="zh-TW" altLang="en-US"/>
        </a:p>
      </dgm:t>
    </dgm:pt>
    <dgm:pt modelId="{63153A21-2E35-44CB-9B4E-B70FE42C7AC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美術們</a:t>
          </a:r>
        </a:p>
      </dgm:t>
    </dgm:pt>
    <dgm:pt modelId="{92815B2E-5EED-4DB5-8AB9-8680C9E9F5EC}" type="parTrans" cxnId="{BFE8BD47-3C0C-4EDE-9BFA-34FD4AF3F10B}">
      <dgm:prSet/>
      <dgm:spPr/>
      <dgm:t>
        <a:bodyPr/>
        <a:lstStyle/>
        <a:p>
          <a:endParaRPr lang="zh-TW" altLang="en-US"/>
        </a:p>
      </dgm:t>
    </dgm:pt>
    <dgm:pt modelId="{69FA776C-45E6-4E18-A19D-3F21516D97DF}" type="sibTrans" cxnId="{BFE8BD47-3C0C-4EDE-9BFA-34FD4AF3F10B}">
      <dgm:prSet/>
      <dgm:spPr/>
      <dgm:t>
        <a:bodyPr/>
        <a:lstStyle/>
        <a:p>
          <a:endParaRPr lang="zh-TW" altLang="en-US"/>
        </a:p>
      </dgm:t>
    </dgm:pt>
    <dgm:pt modelId="{B7557B9A-45DC-4FA0-BA62-804932C08EF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專案二部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  <a:endParaRPr kumimoji="0" lang="zh-TW" altLang="en-US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gm:t>
    </dgm:pt>
    <dgm:pt modelId="{5FD90DC9-CF36-4EFC-AE9F-C57A76F496A0}" type="parTrans" cxnId="{9A6D788B-A05C-46EA-9F85-FDE1F1ECBEAD}">
      <dgm:prSet/>
      <dgm:spPr/>
      <dgm:t>
        <a:bodyPr/>
        <a:lstStyle/>
        <a:p>
          <a:endParaRPr lang="zh-TW" altLang="en-US"/>
        </a:p>
      </dgm:t>
    </dgm:pt>
    <dgm:pt modelId="{AD022927-478A-4D28-B6C2-C83D51920DF9}" type="sibTrans" cxnId="{9A6D788B-A05C-46EA-9F85-FDE1F1ECBEAD}">
      <dgm:prSet/>
      <dgm:spPr/>
      <dgm:t>
        <a:bodyPr/>
        <a:lstStyle/>
        <a:p>
          <a:endParaRPr lang="zh-TW" altLang="en-US"/>
        </a:p>
      </dgm:t>
    </dgm:pt>
    <dgm:pt modelId="{B33E4158-0764-4E4F-A986-3B891CBBF2E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rPr>
            <a:t>…</a:t>
          </a:r>
          <a:endParaRPr kumimoji="1" lang="en-US" altLang="zh-TW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gm:t>
    </dgm:pt>
    <dgm:pt modelId="{357862FB-4B68-46F7-A63F-514CDF40577D}" type="parTrans" cxnId="{AD7EF19F-5FFD-497F-86FC-DBFC61F1873F}">
      <dgm:prSet/>
      <dgm:spPr/>
      <dgm:t>
        <a:bodyPr/>
        <a:lstStyle/>
        <a:p>
          <a:endParaRPr lang="zh-TW" altLang="en-US"/>
        </a:p>
      </dgm:t>
    </dgm:pt>
    <dgm:pt modelId="{92978F1F-C8AB-471A-A8CC-46AD22C20650}" type="sibTrans" cxnId="{AD7EF19F-5FFD-497F-86FC-DBFC61F1873F}">
      <dgm:prSet/>
      <dgm:spPr/>
      <dgm:t>
        <a:bodyPr/>
        <a:lstStyle/>
        <a:p>
          <a:endParaRPr lang="zh-TW" altLang="en-US"/>
        </a:p>
      </dgm:t>
    </dgm:pt>
    <dgm:pt modelId="{2BCA4F82-A6DD-4588-9878-EEB09891C3B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rPr>
            <a:t>…</a:t>
          </a:r>
          <a:endParaRPr kumimoji="1" lang="en-US" altLang="zh-TW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gm:t>
    </dgm:pt>
    <dgm:pt modelId="{2F0FF852-5CF1-4A75-8D06-E718A6D4239E}" type="parTrans" cxnId="{DBD4C9BE-9DBC-4B4C-89C8-4F68C42711DA}">
      <dgm:prSet/>
      <dgm:spPr/>
      <dgm:t>
        <a:bodyPr/>
        <a:lstStyle/>
        <a:p>
          <a:endParaRPr lang="zh-TW" altLang="en-US"/>
        </a:p>
      </dgm:t>
    </dgm:pt>
    <dgm:pt modelId="{227B357C-12E9-4CBB-AAA1-2614D0A81F5F}" type="sibTrans" cxnId="{DBD4C9BE-9DBC-4B4C-89C8-4F68C42711DA}">
      <dgm:prSet/>
      <dgm:spPr/>
      <dgm:t>
        <a:bodyPr/>
        <a:lstStyle/>
        <a:p>
          <a:endParaRPr lang="zh-TW" altLang="en-US"/>
        </a:p>
      </dgm:t>
    </dgm:pt>
    <dgm:pt modelId="{2A24574F-4AAA-4B3A-857A-99337793CE1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rPr>
            <a:t>…</a:t>
          </a:r>
          <a:endParaRPr kumimoji="1" lang="en-US" altLang="zh-TW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gm:t>
    </dgm:pt>
    <dgm:pt modelId="{E33BC546-07C3-4F00-BB33-F96B6B604603}" type="parTrans" cxnId="{C789112A-967A-47EC-A6B1-BC7862CBB509}">
      <dgm:prSet/>
      <dgm:spPr/>
      <dgm:t>
        <a:bodyPr/>
        <a:lstStyle/>
        <a:p>
          <a:endParaRPr lang="zh-TW" altLang="en-US"/>
        </a:p>
      </dgm:t>
    </dgm:pt>
    <dgm:pt modelId="{38A128F3-7E0E-43C7-825C-5FCA5994C96A}" type="sibTrans" cxnId="{C789112A-967A-47EC-A6B1-BC7862CBB509}">
      <dgm:prSet/>
      <dgm:spPr/>
      <dgm:t>
        <a:bodyPr/>
        <a:lstStyle/>
        <a:p>
          <a:endParaRPr lang="zh-TW" altLang="en-US"/>
        </a:p>
      </dgm:t>
    </dgm:pt>
    <dgm:pt modelId="{9292B06E-B236-4D63-B4CA-13B9CCDC5574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</a:t>
          </a: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X</a:t>
          </a: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部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</a:p>
      </dgm:t>
    </dgm:pt>
    <dgm:pt modelId="{D4ADAD6E-B15E-49C0-B1A1-E4FD9414F8BB}" type="parTrans" cxnId="{0215A8BF-1327-4D63-9115-1BE76B2F8818}">
      <dgm:prSet/>
      <dgm:spPr/>
      <dgm:t>
        <a:bodyPr/>
        <a:lstStyle/>
        <a:p>
          <a:endParaRPr lang="zh-TW" altLang="en-US"/>
        </a:p>
      </dgm:t>
    </dgm:pt>
    <dgm:pt modelId="{1111D3A2-9600-4BDF-9E58-33D021CD33F6}" type="sibTrans" cxnId="{0215A8BF-1327-4D63-9115-1BE76B2F8818}">
      <dgm:prSet/>
      <dgm:spPr/>
      <dgm:t>
        <a:bodyPr/>
        <a:lstStyle/>
        <a:p>
          <a:endParaRPr lang="zh-TW" altLang="en-US"/>
        </a:p>
      </dgm:t>
    </dgm:pt>
    <dgm:pt modelId="{FC67F4F9-E633-4CE9-80AE-ACDA89FB3A83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程式們</a:t>
          </a:r>
        </a:p>
      </dgm:t>
    </dgm:pt>
    <dgm:pt modelId="{CECF05C8-4984-4B1A-BEDD-8407B288D330}" type="parTrans" cxnId="{D3991C3B-2BF1-4520-AED5-C1DEA2323378}">
      <dgm:prSet/>
      <dgm:spPr/>
      <dgm:t>
        <a:bodyPr/>
        <a:lstStyle/>
        <a:p>
          <a:endParaRPr lang="zh-TW" altLang="en-US"/>
        </a:p>
      </dgm:t>
    </dgm:pt>
    <dgm:pt modelId="{11986550-AB1A-49D6-A517-A332A0472C2C}" type="sibTrans" cxnId="{D3991C3B-2BF1-4520-AED5-C1DEA2323378}">
      <dgm:prSet/>
      <dgm:spPr/>
      <dgm:t>
        <a:bodyPr/>
        <a:lstStyle/>
        <a:p>
          <a:endParaRPr lang="zh-TW" altLang="en-US"/>
        </a:p>
      </dgm:t>
    </dgm:pt>
    <dgm:pt modelId="{E12ACF24-5F0E-4BF9-80B6-79D2DD872EE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企劃們</a:t>
          </a:r>
        </a:p>
      </dgm:t>
    </dgm:pt>
    <dgm:pt modelId="{0DF3AC54-A5F7-4872-80AE-F8C0E0B58DBC}" type="parTrans" cxnId="{B120BA30-4A48-40F7-8BC6-947A62EC4875}">
      <dgm:prSet/>
      <dgm:spPr/>
      <dgm:t>
        <a:bodyPr/>
        <a:lstStyle/>
        <a:p>
          <a:endParaRPr lang="zh-TW" altLang="en-US"/>
        </a:p>
      </dgm:t>
    </dgm:pt>
    <dgm:pt modelId="{FC178921-EA4A-43CC-9052-4DA43771A3D1}" type="sibTrans" cxnId="{B120BA30-4A48-40F7-8BC6-947A62EC4875}">
      <dgm:prSet/>
      <dgm:spPr/>
      <dgm:t>
        <a:bodyPr/>
        <a:lstStyle/>
        <a:p>
          <a:endParaRPr lang="zh-TW" altLang="en-US"/>
        </a:p>
      </dgm:t>
    </dgm:pt>
    <dgm:pt modelId="{F74C0F2E-3C5F-4A47-A280-FAD3E156AEB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美術們</a:t>
          </a:r>
        </a:p>
      </dgm:t>
    </dgm:pt>
    <dgm:pt modelId="{EF0D4928-484D-484A-BD12-CDA5DCA9299E}" type="parTrans" cxnId="{92BDB7D9-0D64-4177-A24A-1256CD796EB3}">
      <dgm:prSet/>
      <dgm:spPr/>
      <dgm:t>
        <a:bodyPr/>
        <a:lstStyle/>
        <a:p>
          <a:endParaRPr lang="zh-TW" altLang="en-US"/>
        </a:p>
      </dgm:t>
    </dgm:pt>
    <dgm:pt modelId="{4B399368-7A7F-46AC-A315-5B96D4FB741A}" type="sibTrans" cxnId="{92BDB7D9-0D64-4177-A24A-1256CD796EB3}">
      <dgm:prSet/>
      <dgm:spPr/>
      <dgm:t>
        <a:bodyPr/>
        <a:lstStyle/>
        <a:p>
          <a:endParaRPr lang="zh-TW" altLang="en-US"/>
        </a:p>
      </dgm:t>
    </dgm:pt>
    <dgm:pt modelId="{0511377A-6956-48DD-810D-5A36C694805E}" type="pres">
      <dgm:prSet presAssocID="{98CF2327-A089-4D1A-9E68-F1C633923E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8FAC4F0-0EA2-449C-9448-580C49DD0AFC}" type="pres">
      <dgm:prSet presAssocID="{EFC77B47-BE8A-4843-81F6-4C550324B331}" presName="hierRoot1" presStyleCnt="0">
        <dgm:presLayoutVars>
          <dgm:hierBranch/>
        </dgm:presLayoutVars>
      </dgm:prSet>
      <dgm:spPr/>
    </dgm:pt>
    <dgm:pt modelId="{99FD519E-F8D5-4F3F-AFB9-D75B4CC57E61}" type="pres">
      <dgm:prSet presAssocID="{EFC77B47-BE8A-4843-81F6-4C550324B331}" presName="rootComposite1" presStyleCnt="0"/>
      <dgm:spPr/>
    </dgm:pt>
    <dgm:pt modelId="{31AB7FBD-2FB0-41C7-86B4-24DC69400975}" type="pres">
      <dgm:prSet presAssocID="{EFC77B47-BE8A-4843-81F6-4C550324B331}" presName="rootText1" presStyleLbl="node0" presStyleIdx="0" presStyleCnt="1">
        <dgm:presLayoutVars>
          <dgm:chPref val="3"/>
        </dgm:presLayoutVars>
      </dgm:prSet>
      <dgm:spPr/>
    </dgm:pt>
    <dgm:pt modelId="{72115E26-36AE-438F-B95D-5AF71190289A}" type="pres">
      <dgm:prSet presAssocID="{EFC77B47-BE8A-4843-81F6-4C550324B331}" presName="rootConnector1" presStyleLbl="node1" presStyleIdx="0" presStyleCnt="0"/>
      <dgm:spPr/>
    </dgm:pt>
    <dgm:pt modelId="{9CE0792B-3205-4980-88C3-53E66F5864DA}" type="pres">
      <dgm:prSet presAssocID="{EFC77B47-BE8A-4843-81F6-4C550324B331}" presName="hierChild2" presStyleCnt="0"/>
      <dgm:spPr/>
    </dgm:pt>
    <dgm:pt modelId="{C19AFD80-0E42-4250-B562-78158A18E20A}" type="pres">
      <dgm:prSet presAssocID="{A670A104-CA5E-41AE-BB26-7C8D17F58071}" presName="Name35" presStyleLbl="parChTrans1D2" presStyleIdx="0" presStyleCnt="3"/>
      <dgm:spPr/>
    </dgm:pt>
    <dgm:pt modelId="{E073BFB6-E757-4D82-958A-0255351203A6}" type="pres">
      <dgm:prSet presAssocID="{BD2C26FD-129D-4BF5-98A9-D3C42B1FDD26}" presName="hierRoot2" presStyleCnt="0">
        <dgm:presLayoutVars>
          <dgm:hierBranch/>
        </dgm:presLayoutVars>
      </dgm:prSet>
      <dgm:spPr/>
    </dgm:pt>
    <dgm:pt modelId="{EAB4851C-BAF2-4EE3-BB6F-B45A46E02FF2}" type="pres">
      <dgm:prSet presAssocID="{BD2C26FD-129D-4BF5-98A9-D3C42B1FDD26}" presName="rootComposite" presStyleCnt="0"/>
      <dgm:spPr/>
    </dgm:pt>
    <dgm:pt modelId="{5FDCC749-87B8-4634-AD86-7FB9629BD4E6}" type="pres">
      <dgm:prSet presAssocID="{BD2C26FD-129D-4BF5-98A9-D3C42B1FDD26}" presName="rootText" presStyleLbl="node2" presStyleIdx="0" presStyleCnt="3">
        <dgm:presLayoutVars>
          <dgm:chPref val="3"/>
        </dgm:presLayoutVars>
      </dgm:prSet>
      <dgm:spPr/>
    </dgm:pt>
    <dgm:pt modelId="{994401A5-881D-4BF6-92DE-CC88036FA18B}" type="pres">
      <dgm:prSet presAssocID="{BD2C26FD-129D-4BF5-98A9-D3C42B1FDD26}" presName="rootConnector" presStyleLbl="node2" presStyleIdx="0" presStyleCnt="3"/>
      <dgm:spPr/>
    </dgm:pt>
    <dgm:pt modelId="{3CDE500A-1AB2-4F1F-9D71-ACD9D49215DE}" type="pres">
      <dgm:prSet presAssocID="{BD2C26FD-129D-4BF5-98A9-D3C42B1FDD26}" presName="hierChild4" presStyleCnt="0"/>
      <dgm:spPr/>
    </dgm:pt>
    <dgm:pt modelId="{894555F9-8EF6-47E5-9D3B-38A8FB0E51A7}" type="pres">
      <dgm:prSet presAssocID="{4E5300B0-6363-46FE-BACB-EE1DE30BB82E}" presName="Name35" presStyleLbl="parChTrans1D3" presStyleIdx="0" presStyleCnt="9"/>
      <dgm:spPr/>
    </dgm:pt>
    <dgm:pt modelId="{80A52F06-DE03-4559-8F39-D2465EA29D88}" type="pres">
      <dgm:prSet presAssocID="{3C7640E4-E38B-444D-B50B-9A437BDBB77A}" presName="hierRoot2" presStyleCnt="0">
        <dgm:presLayoutVars>
          <dgm:hierBranch val="r"/>
        </dgm:presLayoutVars>
      </dgm:prSet>
      <dgm:spPr/>
    </dgm:pt>
    <dgm:pt modelId="{5BF5312A-D247-48C8-BF1D-B304E83A2FFE}" type="pres">
      <dgm:prSet presAssocID="{3C7640E4-E38B-444D-B50B-9A437BDBB77A}" presName="rootComposite" presStyleCnt="0"/>
      <dgm:spPr/>
    </dgm:pt>
    <dgm:pt modelId="{2EEC0277-CCFC-4448-9CEF-8DEEADBE9F9F}" type="pres">
      <dgm:prSet presAssocID="{3C7640E4-E38B-444D-B50B-9A437BDBB77A}" presName="rootText" presStyleLbl="node3" presStyleIdx="0" presStyleCnt="9">
        <dgm:presLayoutVars>
          <dgm:chPref val="3"/>
        </dgm:presLayoutVars>
      </dgm:prSet>
      <dgm:spPr/>
    </dgm:pt>
    <dgm:pt modelId="{6E9FF99D-13AF-48D0-B8F0-2226E2251189}" type="pres">
      <dgm:prSet presAssocID="{3C7640E4-E38B-444D-B50B-9A437BDBB77A}" presName="rootConnector" presStyleLbl="node3" presStyleIdx="0" presStyleCnt="9"/>
      <dgm:spPr/>
    </dgm:pt>
    <dgm:pt modelId="{70CCCF74-DFA4-448C-BA89-2AFE2C6286EF}" type="pres">
      <dgm:prSet presAssocID="{3C7640E4-E38B-444D-B50B-9A437BDBB77A}" presName="hierChild4" presStyleCnt="0"/>
      <dgm:spPr/>
    </dgm:pt>
    <dgm:pt modelId="{036F229E-F701-4492-A551-A3C89BF5F96E}" type="pres">
      <dgm:prSet presAssocID="{3C7640E4-E38B-444D-B50B-9A437BDBB77A}" presName="hierChild5" presStyleCnt="0"/>
      <dgm:spPr/>
    </dgm:pt>
    <dgm:pt modelId="{B0A73634-6F84-4074-A0CC-ED25BABD0439}" type="pres">
      <dgm:prSet presAssocID="{BF43097B-BFE7-4834-9E63-671CE9C3D769}" presName="Name35" presStyleLbl="parChTrans1D3" presStyleIdx="1" presStyleCnt="9"/>
      <dgm:spPr/>
    </dgm:pt>
    <dgm:pt modelId="{E809E63F-1320-4819-8760-B7DE2F15A927}" type="pres">
      <dgm:prSet presAssocID="{5F5C26C4-41FA-481A-9683-ADB0A28FCF49}" presName="hierRoot2" presStyleCnt="0">
        <dgm:presLayoutVars>
          <dgm:hierBranch val="r"/>
        </dgm:presLayoutVars>
      </dgm:prSet>
      <dgm:spPr/>
    </dgm:pt>
    <dgm:pt modelId="{3BC72C90-A5D3-4CB3-B275-D75A1E9A44F0}" type="pres">
      <dgm:prSet presAssocID="{5F5C26C4-41FA-481A-9683-ADB0A28FCF49}" presName="rootComposite" presStyleCnt="0"/>
      <dgm:spPr/>
    </dgm:pt>
    <dgm:pt modelId="{8F69F213-F0B6-48D7-820A-4DA70D72F99B}" type="pres">
      <dgm:prSet presAssocID="{5F5C26C4-41FA-481A-9683-ADB0A28FCF49}" presName="rootText" presStyleLbl="node3" presStyleIdx="1" presStyleCnt="9">
        <dgm:presLayoutVars>
          <dgm:chPref val="3"/>
        </dgm:presLayoutVars>
      </dgm:prSet>
      <dgm:spPr/>
    </dgm:pt>
    <dgm:pt modelId="{2FA8C7EE-2B8B-4797-91BB-7D4D48F88FF8}" type="pres">
      <dgm:prSet presAssocID="{5F5C26C4-41FA-481A-9683-ADB0A28FCF49}" presName="rootConnector" presStyleLbl="node3" presStyleIdx="1" presStyleCnt="9"/>
      <dgm:spPr/>
    </dgm:pt>
    <dgm:pt modelId="{650A866A-6948-4788-89F4-5F37D14381F9}" type="pres">
      <dgm:prSet presAssocID="{5F5C26C4-41FA-481A-9683-ADB0A28FCF49}" presName="hierChild4" presStyleCnt="0"/>
      <dgm:spPr/>
    </dgm:pt>
    <dgm:pt modelId="{164B0BEF-D7AA-4B15-91AA-3341448A6FB9}" type="pres">
      <dgm:prSet presAssocID="{5F5C26C4-41FA-481A-9683-ADB0A28FCF49}" presName="hierChild5" presStyleCnt="0"/>
      <dgm:spPr/>
    </dgm:pt>
    <dgm:pt modelId="{231AB05E-4479-4554-8996-24EF8E3930AA}" type="pres">
      <dgm:prSet presAssocID="{92815B2E-5EED-4DB5-8AB9-8680C9E9F5EC}" presName="Name35" presStyleLbl="parChTrans1D3" presStyleIdx="2" presStyleCnt="9"/>
      <dgm:spPr/>
    </dgm:pt>
    <dgm:pt modelId="{4FDF3FA9-1751-45C1-984F-9F5E078A3A31}" type="pres">
      <dgm:prSet presAssocID="{63153A21-2E35-44CB-9B4E-B70FE42C7AC9}" presName="hierRoot2" presStyleCnt="0">
        <dgm:presLayoutVars>
          <dgm:hierBranch val="r"/>
        </dgm:presLayoutVars>
      </dgm:prSet>
      <dgm:spPr/>
    </dgm:pt>
    <dgm:pt modelId="{ECA2E677-796F-43C9-8D17-600517FE7FF6}" type="pres">
      <dgm:prSet presAssocID="{63153A21-2E35-44CB-9B4E-B70FE42C7AC9}" presName="rootComposite" presStyleCnt="0"/>
      <dgm:spPr/>
    </dgm:pt>
    <dgm:pt modelId="{4EC1ADFF-8166-4D41-9D24-EA061E0A28E9}" type="pres">
      <dgm:prSet presAssocID="{63153A21-2E35-44CB-9B4E-B70FE42C7AC9}" presName="rootText" presStyleLbl="node3" presStyleIdx="2" presStyleCnt="9">
        <dgm:presLayoutVars>
          <dgm:chPref val="3"/>
        </dgm:presLayoutVars>
      </dgm:prSet>
      <dgm:spPr/>
    </dgm:pt>
    <dgm:pt modelId="{21D6FC76-34D6-46EF-B6F0-109F70CD8BE2}" type="pres">
      <dgm:prSet presAssocID="{63153A21-2E35-44CB-9B4E-B70FE42C7AC9}" presName="rootConnector" presStyleLbl="node3" presStyleIdx="2" presStyleCnt="9"/>
      <dgm:spPr/>
    </dgm:pt>
    <dgm:pt modelId="{7FCC8357-88E8-4CCE-810A-7CC9317544FB}" type="pres">
      <dgm:prSet presAssocID="{63153A21-2E35-44CB-9B4E-B70FE42C7AC9}" presName="hierChild4" presStyleCnt="0"/>
      <dgm:spPr/>
    </dgm:pt>
    <dgm:pt modelId="{2D0975F7-D7F2-4477-A925-DE81FCB510B5}" type="pres">
      <dgm:prSet presAssocID="{63153A21-2E35-44CB-9B4E-B70FE42C7AC9}" presName="hierChild5" presStyleCnt="0"/>
      <dgm:spPr/>
    </dgm:pt>
    <dgm:pt modelId="{22CC0AEE-51A8-4827-B88A-618AF497622A}" type="pres">
      <dgm:prSet presAssocID="{BD2C26FD-129D-4BF5-98A9-D3C42B1FDD26}" presName="hierChild5" presStyleCnt="0"/>
      <dgm:spPr/>
    </dgm:pt>
    <dgm:pt modelId="{A3415627-4A5A-4151-BC8C-0C99EA62A35D}" type="pres">
      <dgm:prSet presAssocID="{5FD90DC9-CF36-4EFC-AE9F-C57A76F496A0}" presName="Name35" presStyleLbl="parChTrans1D2" presStyleIdx="1" presStyleCnt="3"/>
      <dgm:spPr/>
    </dgm:pt>
    <dgm:pt modelId="{48F2D001-CEA0-4750-86DA-6A9863BB3A72}" type="pres">
      <dgm:prSet presAssocID="{B7557B9A-45DC-4FA0-BA62-804932C08EF9}" presName="hierRoot2" presStyleCnt="0">
        <dgm:presLayoutVars>
          <dgm:hierBranch/>
        </dgm:presLayoutVars>
      </dgm:prSet>
      <dgm:spPr/>
    </dgm:pt>
    <dgm:pt modelId="{27B16EE8-F5F0-4F01-9080-C9A401C54436}" type="pres">
      <dgm:prSet presAssocID="{B7557B9A-45DC-4FA0-BA62-804932C08EF9}" presName="rootComposite" presStyleCnt="0"/>
      <dgm:spPr/>
    </dgm:pt>
    <dgm:pt modelId="{C3CDA92E-B761-4A9C-9CCF-3ECD6FFED923}" type="pres">
      <dgm:prSet presAssocID="{B7557B9A-45DC-4FA0-BA62-804932C08EF9}" presName="rootText" presStyleLbl="node2" presStyleIdx="1" presStyleCnt="3">
        <dgm:presLayoutVars>
          <dgm:chPref val="3"/>
        </dgm:presLayoutVars>
      </dgm:prSet>
      <dgm:spPr/>
    </dgm:pt>
    <dgm:pt modelId="{93D2A967-F017-4190-BBC6-53DDCE851EED}" type="pres">
      <dgm:prSet presAssocID="{B7557B9A-45DC-4FA0-BA62-804932C08EF9}" presName="rootConnector" presStyleLbl="node2" presStyleIdx="1" presStyleCnt="3"/>
      <dgm:spPr/>
    </dgm:pt>
    <dgm:pt modelId="{8E241A10-DCD7-424E-931B-0B463526BDED}" type="pres">
      <dgm:prSet presAssocID="{B7557B9A-45DC-4FA0-BA62-804932C08EF9}" presName="hierChild4" presStyleCnt="0"/>
      <dgm:spPr/>
    </dgm:pt>
    <dgm:pt modelId="{3FF8316C-ECEB-4A41-A040-C6564FF4011C}" type="pres">
      <dgm:prSet presAssocID="{357862FB-4B68-46F7-A63F-514CDF40577D}" presName="Name35" presStyleLbl="parChTrans1D3" presStyleIdx="3" presStyleCnt="9"/>
      <dgm:spPr/>
    </dgm:pt>
    <dgm:pt modelId="{DFF7624E-D607-4487-989B-5844AA64576C}" type="pres">
      <dgm:prSet presAssocID="{B33E4158-0764-4E4F-A986-3B891CBBF2EB}" presName="hierRoot2" presStyleCnt="0">
        <dgm:presLayoutVars>
          <dgm:hierBranch val="r"/>
        </dgm:presLayoutVars>
      </dgm:prSet>
      <dgm:spPr/>
    </dgm:pt>
    <dgm:pt modelId="{64E663CD-6148-43C1-9F8B-EEB5FE9EA4F4}" type="pres">
      <dgm:prSet presAssocID="{B33E4158-0764-4E4F-A986-3B891CBBF2EB}" presName="rootComposite" presStyleCnt="0"/>
      <dgm:spPr/>
    </dgm:pt>
    <dgm:pt modelId="{31B79BA6-6B4D-4F08-B3F2-BC0E8E3983BA}" type="pres">
      <dgm:prSet presAssocID="{B33E4158-0764-4E4F-A986-3B891CBBF2EB}" presName="rootText" presStyleLbl="node3" presStyleIdx="3" presStyleCnt="9">
        <dgm:presLayoutVars>
          <dgm:chPref val="3"/>
        </dgm:presLayoutVars>
      </dgm:prSet>
      <dgm:spPr/>
    </dgm:pt>
    <dgm:pt modelId="{0290E455-2631-4FE1-B0F0-EE09454D429E}" type="pres">
      <dgm:prSet presAssocID="{B33E4158-0764-4E4F-A986-3B891CBBF2EB}" presName="rootConnector" presStyleLbl="node3" presStyleIdx="3" presStyleCnt="9"/>
      <dgm:spPr/>
    </dgm:pt>
    <dgm:pt modelId="{27D48781-FF8C-463F-9D33-23ADE0AC5027}" type="pres">
      <dgm:prSet presAssocID="{B33E4158-0764-4E4F-A986-3B891CBBF2EB}" presName="hierChild4" presStyleCnt="0"/>
      <dgm:spPr/>
    </dgm:pt>
    <dgm:pt modelId="{A6AC71E4-345E-4AE3-9232-C39AE84A65F6}" type="pres">
      <dgm:prSet presAssocID="{B33E4158-0764-4E4F-A986-3B891CBBF2EB}" presName="hierChild5" presStyleCnt="0"/>
      <dgm:spPr/>
    </dgm:pt>
    <dgm:pt modelId="{1CB5AAFD-BDC6-4749-B57E-3B338D90811D}" type="pres">
      <dgm:prSet presAssocID="{2F0FF852-5CF1-4A75-8D06-E718A6D4239E}" presName="Name35" presStyleLbl="parChTrans1D3" presStyleIdx="4" presStyleCnt="9"/>
      <dgm:spPr/>
    </dgm:pt>
    <dgm:pt modelId="{16D90B77-2C5C-44E8-A624-E0A33A0D4574}" type="pres">
      <dgm:prSet presAssocID="{2BCA4F82-A6DD-4588-9878-EEB09891C3BB}" presName="hierRoot2" presStyleCnt="0">
        <dgm:presLayoutVars>
          <dgm:hierBranch val="r"/>
        </dgm:presLayoutVars>
      </dgm:prSet>
      <dgm:spPr/>
    </dgm:pt>
    <dgm:pt modelId="{45A6194F-F50E-4FB9-81E0-31A1E27A76C5}" type="pres">
      <dgm:prSet presAssocID="{2BCA4F82-A6DD-4588-9878-EEB09891C3BB}" presName="rootComposite" presStyleCnt="0"/>
      <dgm:spPr/>
    </dgm:pt>
    <dgm:pt modelId="{D9544AE3-D54C-406D-861D-4CE82FC51167}" type="pres">
      <dgm:prSet presAssocID="{2BCA4F82-A6DD-4588-9878-EEB09891C3BB}" presName="rootText" presStyleLbl="node3" presStyleIdx="4" presStyleCnt="9">
        <dgm:presLayoutVars>
          <dgm:chPref val="3"/>
        </dgm:presLayoutVars>
      </dgm:prSet>
      <dgm:spPr/>
    </dgm:pt>
    <dgm:pt modelId="{FDBF856F-81C8-4023-9549-6925E08AFF94}" type="pres">
      <dgm:prSet presAssocID="{2BCA4F82-A6DD-4588-9878-EEB09891C3BB}" presName="rootConnector" presStyleLbl="node3" presStyleIdx="4" presStyleCnt="9"/>
      <dgm:spPr/>
    </dgm:pt>
    <dgm:pt modelId="{47D7FD03-AA4F-437C-A8C8-36F6492D8224}" type="pres">
      <dgm:prSet presAssocID="{2BCA4F82-A6DD-4588-9878-EEB09891C3BB}" presName="hierChild4" presStyleCnt="0"/>
      <dgm:spPr/>
    </dgm:pt>
    <dgm:pt modelId="{FAC127CC-99EB-4DA4-BA56-B95D027D466E}" type="pres">
      <dgm:prSet presAssocID="{2BCA4F82-A6DD-4588-9878-EEB09891C3BB}" presName="hierChild5" presStyleCnt="0"/>
      <dgm:spPr/>
    </dgm:pt>
    <dgm:pt modelId="{1DCE6B1C-98B1-4B8E-AB97-ECE1D2A31C97}" type="pres">
      <dgm:prSet presAssocID="{E33BC546-07C3-4F00-BB33-F96B6B604603}" presName="Name35" presStyleLbl="parChTrans1D3" presStyleIdx="5" presStyleCnt="9"/>
      <dgm:spPr/>
    </dgm:pt>
    <dgm:pt modelId="{CF0B92D1-5422-4736-93A1-94B80EBDC21D}" type="pres">
      <dgm:prSet presAssocID="{2A24574F-4AAA-4B3A-857A-99337793CE12}" presName="hierRoot2" presStyleCnt="0">
        <dgm:presLayoutVars>
          <dgm:hierBranch val="r"/>
        </dgm:presLayoutVars>
      </dgm:prSet>
      <dgm:spPr/>
    </dgm:pt>
    <dgm:pt modelId="{1134ED94-1441-4444-B1B0-A4FB487BEA91}" type="pres">
      <dgm:prSet presAssocID="{2A24574F-4AAA-4B3A-857A-99337793CE12}" presName="rootComposite" presStyleCnt="0"/>
      <dgm:spPr/>
    </dgm:pt>
    <dgm:pt modelId="{49D5AF51-FD0D-40F2-B381-181C990D8AD3}" type="pres">
      <dgm:prSet presAssocID="{2A24574F-4AAA-4B3A-857A-99337793CE12}" presName="rootText" presStyleLbl="node3" presStyleIdx="5" presStyleCnt="9">
        <dgm:presLayoutVars>
          <dgm:chPref val="3"/>
        </dgm:presLayoutVars>
      </dgm:prSet>
      <dgm:spPr/>
    </dgm:pt>
    <dgm:pt modelId="{9B3BA2D3-4156-4B88-97D0-2EE1E5291850}" type="pres">
      <dgm:prSet presAssocID="{2A24574F-4AAA-4B3A-857A-99337793CE12}" presName="rootConnector" presStyleLbl="node3" presStyleIdx="5" presStyleCnt="9"/>
      <dgm:spPr/>
    </dgm:pt>
    <dgm:pt modelId="{734D413E-05E2-4F50-B899-3DDF15C7BDBA}" type="pres">
      <dgm:prSet presAssocID="{2A24574F-4AAA-4B3A-857A-99337793CE12}" presName="hierChild4" presStyleCnt="0"/>
      <dgm:spPr/>
    </dgm:pt>
    <dgm:pt modelId="{075924F0-70EC-444F-8A63-F5049742EB5A}" type="pres">
      <dgm:prSet presAssocID="{2A24574F-4AAA-4B3A-857A-99337793CE12}" presName="hierChild5" presStyleCnt="0"/>
      <dgm:spPr/>
    </dgm:pt>
    <dgm:pt modelId="{518C087A-C1FF-476A-8159-591E6B3AAD6B}" type="pres">
      <dgm:prSet presAssocID="{B7557B9A-45DC-4FA0-BA62-804932C08EF9}" presName="hierChild5" presStyleCnt="0"/>
      <dgm:spPr/>
    </dgm:pt>
    <dgm:pt modelId="{7293733F-213A-4C6F-A990-72957E9EE0CA}" type="pres">
      <dgm:prSet presAssocID="{D4ADAD6E-B15E-49C0-B1A1-E4FD9414F8BB}" presName="Name35" presStyleLbl="parChTrans1D2" presStyleIdx="2" presStyleCnt="3"/>
      <dgm:spPr/>
    </dgm:pt>
    <dgm:pt modelId="{0081BFAC-F4F4-45F3-AE68-FB4D874A6153}" type="pres">
      <dgm:prSet presAssocID="{9292B06E-B236-4D63-B4CA-13B9CCDC5574}" presName="hierRoot2" presStyleCnt="0">
        <dgm:presLayoutVars>
          <dgm:hierBranch/>
        </dgm:presLayoutVars>
      </dgm:prSet>
      <dgm:spPr/>
    </dgm:pt>
    <dgm:pt modelId="{4310186C-C8CD-4255-B0F4-130627F9B37B}" type="pres">
      <dgm:prSet presAssocID="{9292B06E-B236-4D63-B4CA-13B9CCDC5574}" presName="rootComposite" presStyleCnt="0"/>
      <dgm:spPr/>
    </dgm:pt>
    <dgm:pt modelId="{666EA2FD-4365-4742-B517-040B23C242AB}" type="pres">
      <dgm:prSet presAssocID="{9292B06E-B236-4D63-B4CA-13B9CCDC5574}" presName="rootText" presStyleLbl="node2" presStyleIdx="2" presStyleCnt="3">
        <dgm:presLayoutVars>
          <dgm:chPref val="3"/>
        </dgm:presLayoutVars>
      </dgm:prSet>
      <dgm:spPr/>
    </dgm:pt>
    <dgm:pt modelId="{E9EA5075-CEE3-48F1-A9A8-0827D2320AF0}" type="pres">
      <dgm:prSet presAssocID="{9292B06E-B236-4D63-B4CA-13B9CCDC5574}" presName="rootConnector" presStyleLbl="node2" presStyleIdx="2" presStyleCnt="3"/>
      <dgm:spPr/>
    </dgm:pt>
    <dgm:pt modelId="{72D9207D-11A4-48A9-A5E5-ED93A17388C4}" type="pres">
      <dgm:prSet presAssocID="{9292B06E-B236-4D63-B4CA-13B9CCDC5574}" presName="hierChild4" presStyleCnt="0"/>
      <dgm:spPr/>
    </dgm:pt>
    <dgm:pt modelId="{201304D2-E11F-42F1-B13D-81F88A0DC663}" type="pres">
      <dgm:prSet presAssocID="{CECF05C8-4984-4B1A-BEDD-8407B288D330}" presName="Name35" presStyleLbl="parChTrans1D3" presStyleIdx="6" presStyleCnt="9"/>
      <dgm:spPr/>
    </dgm:pt>
    <dgm:pt modelId="{01C249B9-CA24-4995-9AF7-B5160AEEFAED}" type="pres">
      <dgm:prSet presAssocID="{FC67F4F9-E633-4CE9-80AE-ACDA89FB3A83}" presName="hierRoot2" presStyleCnt="0">
        <dgm:presLayoutVars>
          <dgm:hierBranch val="r"/>
        </dgm:presLayoutVars>
      </dgm:prSet>
      <dgm:spPr/>
    </dgm:pt>
    <dgm:pt modelId="{8703F2A1-F092-4880-82A1-60B099FA01B6}" type="pres">
      <dgm:prSet presAssocID="{FC67F4F9-E633-4CE9-80AE-ACDA89FB3A83}" presName="rootComposite" presStyleCnt="0"/>
      <dgm:spPr/>
    </dgm:pt>
    <dgm:pt modelId="{CB26C79C-380D-4460-828E-09E470B263EE}" type="pres">
      <dgm:prSet presAssocID="{FC67F4F9-E633-4CE9-80AE-ACDA89FB3A83}" presName="rootText" presStyleLbl="node3" presStyleIdx="6" presStyleCnt="9">
        <dgm:presLayoutVars>
          <dgm:chPref val="3"/>
        </dgm:presLayoutVars>
      </dgm:prSet>
      <dgm:spPr/>
    </dgm:pt>
    <dgm:pt modelId="{27C88851-DCEF-445C-A821-906D1FFEE9D3}" type="pres">
      <dgm:prSet presAssocID="{FC67F4F9-E633-4CE9-80AE-ACDA89FB3A83}" presName="rootConnector" presStyleLbl="node3" presStyleIdx="6" presStyleCnt="9"/>
      <dgm:spPr/>
    </dgm:pt>
    <dgm:pt modelId="{8EBE8C29-E859-4DD7-84A8-AEADE223A3EA}" type="pres">
      <dgm:prSet presAssocID="{FC67F4F9-E633-4CE9-80AE-ACDA89FB3A83}" presName="hierChild4" presStyleCnt="0"/>
      <dgm:spPr/>
    </dgm:pt>
    <dgm:pt modelId="{3BDC867E-508D-4AB0-B8E5-CE1E27960265}" type="pres">
      <dgm:prSet presAssocID="{FC67F4F9-E633-4CE9-80AE-ACDA89FB3A83}" presName="hierChild5" presStyleCnt="0"/>
      <dgm:spPr/>
    </dgm:pt>
    <dgm:pt modelId="{0A087B5E-6BE6-4AE0-8DB8-B8519576F058}" type="pres">
      <dgm:prSet presAssocID="{0DF3AC54-A5F7-4872-80AE-F8C0E0B58DBC}" presName="Name35" presStyleLbl="parChTrans1D3" presStyleIdx="7" presStyleCnt="9"/>
      <dgm:spPr/>
    </dgm:pt>
    <dgm:pt modelId="{A1A00147-6811-46AF-95C9-05BB5829D6AE}" type="pres">
      <dgm:prSet presAssocID="{E12ACF24-5F0E-4BF9-80B6-79D2DD872EE2}" presName="hierRoot2" presStyleCnt="0">
        <dgm:presLayoutVars>
          <dgm:hierBranch val="r"/>
        </dgm:presLayoutVars>
      </dgm:prSet>
      <dgm:spPr/>
    </dgm:pt>
    <dgm:pt modelId="{15D526C1-48B1-413D-9832-02092C6F0188}" type="pres">
      <dgm:prSet presAssocID="{E12ACF24-5F0E-4BF9-80B6-79D2DD872EE2}" presName="rootComposite" presStyleCnt="0"/>
      <dgm:spPr/>
    </dgm:pt>
    <dgm:pt modelId="{E3E538BE-74B0-422A-8078-B26B1270D49D}" type="pres">
      <dgm:prSet presAssocID="{E12ACF24-5F0E-4BF9-80B6-79D2DD872EE2}" presName="rootText" presStyleLbl="node3" presStyleIdx="7" presStyleCnt="9">
        <dgm:presLayoutVars>
          <dgm:chPref val="3"/>
        </dgm:presLayoutVars>
      </dgm:prSet>
      <dgm:spPr/>
    </dgm:pt>
    <dgm:pt modelId="{50198CC1-8179-43D6-AE65-226AA1B267FE}" type="pres">
      <dgm:prSet presAssocID="{E12ACF24-5F0E-4BF9-80B6-79D2DD872EE2}" presName="rootConnector" presStyleLbl="node3" presStyleIdx="7" presStyleCnt="9"/>
      <dgm:spPr/>
    </dgm:pt>
    <dgm:pt modelId="{A1D9603B-4029-4304-B05E-6DFF97BFC226}" type="pres">
      <dgm:prSet presAssocID="{E12ACF24-5F0E-4BF9-80B6-79D2DD872EE2}" presName="hierChild4" presStyleCnt="0"/>
      <dgm:spPr/>
    </dgm:pt>
    <dgm:pt modelId="{1277167A-CBF7-49CE-8C27-A0B58664D318}" type="pres">
      <dgm:prSet presAssocID="{E12ACF24-5F0E-4BF9-80B6-79D2DD872EE2}" presName="hierChild5" presStyleCnt="0"/>
      <dgm:spPr/>
    </dgm:pt>
    <dgm:pt modelId="{070FD5B6-4D21-4784-B373-BF4C07064DEC}" type="pres">
      <dgm:prSet presAssocID="{EF0D4928-484D-484A-BD12-CDA5DCA9299E}" presName="Name35" presStyleLbl="parChTrans1D3" presStyleIdx="8" presStyleCnt="9"/>
      <dgm:spPr/>
    </dgm:pt>
    <dgm:pt modelId="{1A5FC680-2D1D-4D90-9FF8-00BA3CF703C3}" type="pres">
      <dgm:prSet presAssocID="{F74C0F2E-3C5F-4A47-A280-FAD3E156AEBB}" presName="hierRoot2" presStyleCnt="0">
        <dgm:presLayoutVars>
          <dgm:hierBranch val="r"/>
        </dgm:presLayoutVars>
      </dgm:prSet>
      <dgm:spPr/>
    </dgm:pt>
    <dgm:pt modelId="{520F4271-1427-4B89-90E7-B8464AC60B48}" type="pres">
      <dgm:prSet presAssocID="{F74C0F2E-3C5F-4A47-A280-FAD3E156AEBB}" presName="rootComposite" presStyleCnt="0"/>
      <dgm:spPr/>
    </dgm:pt>
    <dgm:pt modelId="{E3812B2B-2B05-4DE8-83BE-25BB0EB630EF}" type="pres">
      <dgm:prSet presAssocID="{F74C0F2E-3C5F-4A47-A280-FAD3E156AEBB}" presName="rootText" presStyleLbl="node3" presStyleIdx="8" presStyleCnt="9">
        <dgm:presLayoutVars>
          <dgm:chPref val="3"/>
        </dgm:presLayoutVars>
      </dgm:prSet>
      <dgm:spPr/>
    </dgm:pt>
    <dgm:pt modelId="{EFE6300A-B537-4703-A068-B0439A897C09}" type="pres">
      <dgm:prSet presAssocID="{F74C0F2E-3C5F-4A47-A280-FAD3E156AEBB}" presName="rootConnector" presStyleLbl="node3" presStyleIdx="8" presStyleCnt="9"/>
      <dgm:spPr/>
    </dgm:pt>
    <dgm:pt modelId="{2DC7B295-A68C-4B55-B5AA-7DF56DF9EBCD}" type="pres">
      <dgm:prSet presAssocID="{F74C0F2E-3C5F-4A47-A280-FAD3E156AEBB}" presName="hierChild4" presStyleCnt="0"/>
      <dgm:spPr/>
    </dgm:pt>
    <dgm:pt modelId="{23D0ACE3-6824-4B52-8003-56B2B524152C}" type="pres">
      <dgm:prSet presAssocID="{F74C0F2E-3C5F-4A47-A280-FAD3E156AEBB}" presName="hierChild5" presStyleCnt="0"/>
      <dgm:spPr/>
    </dgm:pt>
    <dgm:pt modelId="{19782B8C-AEBD-4DFC-8999-58851CC7AFD4}" type="pres">
      <dgm:prSet presAssocID="{9292B06E-B236-4D63-B4CA-13B9CCDC5574}" presName="hierChild5" presStyleCnt="0"/>
      <dgm:spPr/>
    </dgm:pt>
    <dgm:pt modelId="{12721967-BBB6-487B-9B11-77639B20FA9B}" type="pres">
      <dgm:prSet presAssocID="{EFC77B47-BE8A-4843-81F6-4C550324B331}" presName="hierChild3" presStyleCnt="0"/>
      <dgm:spPr/>
    </dgm:pt>
  </dgm:ptLst>
  <dgm:cxnLst>
    <dgm:cxn modelId="{288D1402-4D5F-4BF9-A143-2E1B43A08A12}" type="presOf" srcId="{EF0D4928-484D-484A-BD12-CDA5DCA9299E}" destId="{070FD5B6-4D21-4784-B373-BF4C07064DEC}" srcOrd="0" destOrd="0" presId="urn:microsoft.com/office/officeart/2005/8/layout/orgChart1"/>
    <dgm:cxn modelId="{57791502-5A1C-4176-9070-20F169CD7A75}" srcId="{EFC77B47-BE8A-4843-81F6-4C550324B331}" destId="{BD2C26FD-129D-4BF5-98A9-D3C42B1FDD26}" srcOrd="0" destOrd="0" parTransId="{A670A104-CA5E-41AE-BB26-7C8D17F58071}" sibTransId="{C7D01B6D-EEB2-4B26-828A-987A5A1619E1}"/>
    <dgm:cxn modelId="{EDF99002-067F-4D20-A8CD-926DA0516334}" type="presOf" srcId="{63153A21-2E35-44CB-9B4E-B70FE42C7AC9}" destId="{21D6FC76-34D6-46EF-B6F0-109F70CD8BE2}" srcOrd="1" destOrd="0" presId="urn:microsoft.com/office/officeart/2005/8/layout/orgChart1"/>
    <dgm:cxn modelId="{F9AB1913-6B47-4FB0-9D5E-C079E8B8BD5E}" type="presOf" srcId="{B7557B9A-45DC-4FA0-BA62-804932C08EF9}" destId="{C3CDA92E-B761-4A9C-9CCF-3ECD6FFED923}" srcOrd="0" destOrd="0" presId="urn:microsoft.com/office/officeart/2005/8/layout/orgChart1"/>
    <dgm:cxn modelId="{6FA99616-F02E-4384-AB61-38C971F530EF}" type="presOf" srcId="{3C7640E4-E38B-444D-B50B-9A437BDBB77A}" destId="{6E9FF99D-13AF-48D0-B8F0-2226E2251189}" srcOrd="1" destOrd="0" presId="urn:microsoft.com/office/officeart/2005/8/layout/orgChart1"/>
    <dgm:cxn modelId="{AE4EB61D-7E76-4DEC-8EC9-F25A6ACB70FD}" type="presOf" srcId="{BD2C26FD-129D-4BF5-98A9-D3C42B1FDD26}" destId="{994401A5-881D-4BF6-92DE-CC88036FA18B}" srcOrd="1" destOrd="0" presId="urn:microsoft.com/office/officeart/2005/8/layout/orgChart1"/>
    <dgm:cxn modelId="{C789112A-967A-47EC-A6B1-BC7862CBB509}" srcId="{B7557B9A-45DC-4FA0-BA62-804932C08EF9}" destId="{2A24574F-4AAA-4B3A-857A-99337793CE12}" srcOrd="2" destOrd="0" parTransId="{E33BC546-07C3-4F00-BB33-F96B6B604603}" sibTransId="{38A128F3-7E0E-43C7-825C-5FCA5994C96A}"/>
    <dgm:cxn modelId="{0B6BC22E-FEA5-4E75-8110-0EB6C7AB91EF}" type="presOf" srcId="{BD2C26FD-129D-4BF5-98A9-D3C42B1FDD26}" destId="{5FDCC749-87B8-4634-AD86-7FB9629BD4E6}" srcOrd="0" destOrd="0" presId="urn:microsoft.com/office/officeart/2005/8/layout/orgChart1"/>
    <dgm:cxn modelId="{B120BA30-4A48-40F7-8BC6-947A62EC4875}" srcId="{9292B06E-B236-4D63-B4CA-13B9CCDC5574}" destId="{E12ACF24-5F0E-4BF9-80B6-79D2DD872EE2}" srcOrd="1" destOrd="0" parTransId="{0DF3AC54-A5F7-4872-80AE-F8C0E0B58DBC}" sibTransId="{FC178921-EA4A-43CC-9052-4DA43771A3D1}"/>
    <dgm:cxn modelId="{3F8DFD31-65E2-496C-9898-E5CF5318120F}" type="presOf" srcId="{92815B2E-5EED-4DB5-8AB9-8680C9E9F5EC}" destId="{231AB05E-4479-4554-8996-24EF8E3930AA}" srcOrd="0" destOrd="0" presId="urn:microsoft.com/office/officeart/2005/8/layout/orgChart1"/>
    <dgm:cxn modelId="{1DC4D039-118B-4413-8AE6-C5075AE7EE91}" type="presOf" srcId="{A670A104-CA5E-41AE-BB26-7C8D17F58071}" destId="{C19AFD80-0E42-4250-B562-78158A18E20A}" srcOrd="0" destOrd="0" presId="urn:microsoft.com/office/officeart/2005/8/layout/orgChart1"/>
    <dgm:cxn modelId="{D3991C3B-2BF1-4520-AED5-C1DEA2323378}" srcId="{9292B06E-B236-4D63-B4CA-13B9CCDC5574}" destId="{FC67F4F9-E633-4CE9-80AE-ACDA89FB3A83}" srcOrd="0" destOrd="0" parTransId="{CECF05C8-4984-4B1A-BEDD-8407B288D330}" sibTransId="{11986550-AB1A-49D6-A517-A332A0472C2C}"/>
    <dgm:cxn modelId="{D49E9E3B-7244-4C21-8787-B2C16E2E5459}" type="presOf" srcId="{EFC77B47-BE8A-4843-81F6-4C550324B331}" destId="{72115E26-36AE-438F-B95D-5AF71190289A}" srcOrd="1" destOrd="0" presId="urn:microsoft.com/office/officeart/2005/8/layout/orgChart1"/>
    <dgm:cxn modelId="{D362563C-2656-4797-B09F-76E455FDA0AD}" srcId="{BD2C26FD-129D-4BF5-98A9-D3C42B1FDD26}" destId="{5F5C26C4-41FA-481A-9683-ADB0A28FCF49}" srcOrd="1" destOrd="0" parTransId="{BF43097B-BFE7-4834-9E63-671CE9C3D769}" sibTransId="{34E4F7AA-CFF7-4B2E-B1B1-3DB99C96ABE6}"/>
    <dgm:cxn modelId="{BFE8BD47-3C0C-4EDE-9BFA-34FD4AF3F10B}" srcId="{BD2C26FD-129D-4BF5-98A9-D3C42B1FDD26}" destId="{63153A21-2E35-44CB-9B4E-B70FE42C7AC9}" srcOrd="2" destOrd="0" parTransId="{92815B2E-5EED-4DB5-8AB9-8680C9E9F5EC}" sibTransId="{69FA776C-45E6-4E18-A19D-3F21516D97DF}"/>
    <dgm:cxn modelId="{0709C947-AE23-46C3-8FC4-C9FB1531B545}" type="presOf" srcId="{5F5C26C4-41FA-481A-9683-ADB0A28FCF49}" destId="{8F69F213-F0B6-48D7-820A-4DA70D72F99B}" srcOrd="0" destOrd="0" presId="urn:microsoft.com/office/officeart/2005/8/layout/orgChart1"/>
    <dgm:cxn modelId="{F4E3CB4D-BD96-4611-8AE0-69B6C581EB16}" type="presOf" srcId="{EFC77B47-BE8A-4843-81F6-4C550324B331}" destId="{31AB7FBD-2FB0-41C7-86B4-24DC69400975}" srcOrd="0" destOrd="0" presId="urn:microsoft.com/office/officeart/2005/8/layout/orgChart1"/>
    <dgm:cxn modelId="{BAC27F50-3400-458D-B5EB-DEE494319002}" type="presOf" srcId="{BF43097B-BFE7-4834-9E63-671CE9C3D769}" destId="{B0A73634-6F84-4074-A0CC-ED25BABD0439}" srcOrd="0" destOrd="0" presId="urn:microsoft.com/office/officeart/2005/8/layout/orgChart1"/>
    <dgm:cxn modelId="{AF5B7358-2CF8-4D65-870A-E295821CF791}" type="presOf" srcId="{E12ACF24-5F0E-4BF9-80B6-79D2DD872EE2}" destId="{E3E538BE-74B0-422A-8078-B26B1270D49D}" srcOrd="0" destOrd="0" presId="urn:microsoft.com/office/officeart/2005/8/layout/orgChart1"/>
    <dgm:cxn modelId="{B25B8075-5A84-4E21-A92E-802950DD8592}" type="presOf" srcId="{0DF3AC54-A5F7-4872-80AE-F8C0E0B58DBC}" destId="{0A087B5E-6BE6-4AE0-8DB8-B8519576F058}" srcOrd="0" destOrd="0" presId="urn:microsoft.com/office/officeart/2005/8/layout/orgChart1"/>
    <dgm:cxn modelId="{B0975978-5712-4612-864D-DABD105680AB}" type="presOf" srcId="{5F5C26C4-41FA-481A-9683-ADB0A28FCF49}" destId="{2FA8C7EE-2B8B-4797-91BB-7D4D48F88FF8}" srcOrd="1" destOrd="0" presId="urn:microsoft.com/office/officeart/2005/8/layout/orgChart1"/>
    <dgm:cxn modelId="{C7F2FB7C-A6D7-4B31-AF5E-7FDC2B877E48}" type="presOf" srcId="{B7557B9A-45DC-4FA0-BA62-804932C08EF9}" destId="{93D2A967-F017-4190-BBC6-53DDCE851EED}" srcOrd="1" destOrd="0" presId="urn:microsoft.com/office/officeart/2005/8/layout/orgChart1"/>
    <dgm:cxn modelId="{9A6D788B-A05C-46EA-9F85-FDE1F1ECBEAD}" srcId="{EFC77B47-BE8A-4843-81F6-4C550324B331}" destId="{B7557B9A-45DC-4FA0-BA62-804932C08EF9}" srcOrd="1" destOrd="0" parTransId="{5FD90DC9-CF36-4EFC-AE9F-C57A76F496A0}" sibTransId="{AD022927-478A-4D28-B6C2-C83D51920DF9}"/>
    <dgm:cxn modelId="{BF744193-7C1D-451D-ADCB-DE1CE4A75229}" type="presOf" srcId="{3C7640E4-E38B-444D-B50B-9A437BDBB77A}" destId="{2EEC0277-CCFC-4448-9CEF-8DEEADBE9F9F}" srcOrd="0" destOrd="0" presId="urn:microsoft.com/office/officeart/2005/8/layout/orgChart1"/>
    <dgm:cxn modelId="{B7434F97-E2D1-4911-B6DE-EA8AD2AB9C05}" type="presOf" srcId="{2BCA4F82-A6DD-4588-9878-EEB09891C3BB}" destId="{D9544AE3-D54C-406D-861D-4CE82FC51167}" srcOrd="0" destOrd="0" presId="urn:microsoft.com/office/officeart/2005/8/layout/orgChart1"/>
    <dgm:cxn modelId="{AD7EF19F-5FFD-497F-86FC-DBFC61F1873F}" srcId="{B7557B9A-45DC-4FA0-BA62-804932C08EF9}" destId="{B33E4158-0764-4E4F-A986-3B891CBBF2EB}" srcOrd="0" destOrd="0" parTransId="{357862FB-4B68-46F7-A63F-514CDF40577D}" sibTransId="{92978F1F-C8AB-471A-A8CC-46AD22C20650}"/>
    <dgm:cxn modelId="{4F61ADA0-262A-4933-ACBA-BA58C4DA22C6}" type="presOf" srcId="{5FD90DC9-CF36-4EFC-AE9F-C57A76F496A0}" destId="{A3415627-4A5A-4151-BC8C-0C99EA62A35D}" srcOrd="0" destOrd="0" presId="urn:microsoft.com/office/officeart/2005/8/layout/orgChart1"/>
    <dgm:cxn modelId="{CF8EF1A8-7EB1-4656-AB5D-26BDAF54E928}" type="presOf" srcId="{2A24574F-4AAA-4B3A-857A-99337793CE12}" destId="{49D5AF51-FD0D-40F2-B381-181C990D8AD3}" srcOrd="0" destOrd="0" presId="urn:microsoft.com/office/officeart/2005/8/layout/orgChart1"/>
    <dgm:cxn modelId="{365CA8AA-9DC2-40A4-A547-233D7FD6A692}" type="presOf" srcId="{357862FB-4B68-46F7-A63F-514CDF40577D}" destId="{3FF8316C-ECEB-4A41-A040-C6564FF4011C}" srcOrd="0" destOrd="0" presId="urn:microsoft.com/office/officeart/2005/8/layout/orgChart1"/>
    <dgm:cxn modelId="{E840B3AC-DEAF-49B3-8736-F18643599339}" type="presOf" srcId="{FC67F4F9-E633-4CE9-80AE-ACDA89FB3A83}" destId="{27C88851-DCEF-445C-A821-906D1FFEE9D3}" srcOrd="1" destOrd="0" presId="urn:microsoft.com/office/officeart/2005/8/layout/orgChart1"/>
    <dgm:cxn modelId="{22AAD0B5-616B-4651-B1A2-0D68E6855BCB}" type="presOf" srcId="{E33BC546-07C3-4F00-BB33-F96B6B604603}" destId="{1DCE6B1C-98B1-4B8E-AB97-ECE1D2A31C97}" srcOrd="0" destOrd="0" presId="urn:microsoft.com/office/officeart/2005/8/layout/orgChart1"/>
    <dgm:cxn modelId="{EFCC18B9-E53D-45FB-9FE8-DC3B05EC3BE0}" type="presOf" srcId="{B33E4158-0764-4E4F-A986-3B891CBBF2EB}" destId="{31B79BA6-6B4D-4F08-B3F2-BC0E8E3983BA}" srcOrd="0" destOrd="0" presId="urn:microsoft.com/office/officeart/2005/8/layout/orgChart1"/>
    <dgm:cxn modelId="{DF0825BE-B23D-4F6C-8BFE-58189FADCAF5}" type="presOf" srcId="{98CF2327-A089-4D1A-9E68-F1C633923E3B}" destId="{0511377A-6956-48DD-810D-5A36C694805E}" srcOrd="0" destOrd="0" presId="urn:microsoft.com/office/officeart/2005/8/layout/orgChart1"/>
    <dgm:cxn modelId="{DBD4C9BE-9DBC-4B4C-89C8-4F68C42711DA}" srcId="{B7557B9A-45DC-4FA0-BA62-804932C08EF9}" destId="{2BCA4F82-A6DD-4588-9878-EEB09891C3BB}" srcOrd="1" destOrd="0" parTransId="{2F0FF852-5CF1-4A75-8D06-E718A6D4239E}" sibTransId="{227B357C-12E9-4CBB-AAA1-2614D0A81F5F}"/>
    <dgm:cxn modelId="{4E5726BF-6E74-422F-A2C7-0A5B8180CEC5}" type="presOf" srcId="{9292B06E-B236-4D63-B4CA-13B9CCDC5574}" destId="{666EA2FD-4365-4742-B517-040B23C242AB}" srcOrd="0" destOrd="0" presId="urn:microsoft.com/office/officeart/2005/8/layout/orgChart1"/>
    <dgm:cxn modelId="{0215A8BF-1327-4D63-9115-1BE76B2F8818}" srcId="{EFC77B47-BE8A-4843-81F6-4C550324B331}" destId="{9292B06E-B236-4D63-B4CA-13B9CCDC5574}" srcOrd="2" destOrd="0" parTransId="{D4ADAD6E-B15E-49C0-B1A1-E4FD9414F8BB}" sibTransId="{1111D3A2-9600-4BDF-9E58-33D021CD33F6}"/>
    <dgm:cxn modelId="{841E23CB-8A43-46A1-9DE5-F959E8FEAAEC}" type="presOf" srcId="{D4ADAD6E-B15E-49C0-B1A1-E4FD9414F8BB}" destId="{7293733F-213A-4C6F-A990-72957E9EE0CA}" srcOrd="0" destOrd="0" presId="urn:microsoft.com/office/officeart/2005/8/layout/orgChart1"/>
    <dgm:cxn modelId="{CD7E85D2-FF38-4C88-8A63-5D68D459A36F}" type="presOf" srcId="{F74C0F2E-3C5F-4A47-A280-FAD3E156AEBB}" destId="{E3812B2B-2B05-4DE8-83BE-25BB0EB630EF}" srcOrd="0" destOrd="0" presId="urn:microsoft.com/office/officeart/2005/8/layout/orgChart1"/>
    <dgm:cxn modelId="{9B49A9D4-A4E7-44EE-A706-9D6F8F701DDE}" type="presOf" srcId="{FC67F4F9-E633-4CE9-80AE-ACDA89FB3A83}" destId="{CB26C79C-380D-4460-828E-09E470B263EE}" srcOrd="0" destOrd="0" presId="urn:microsoft.com/office/officeart/2005/8/layout/orgChart1"/>
    <dgm:cxn modelId="{848FD9D6-1A61-427F-BEE8-F7B25199F2E7}" type="presOf" srcId="{2A24574F-4AAA-4B3A-857A-99337793CE12}" destId="{9B3BA2D3-4156-4B88-97D0-2EE1E5291850}" srcOrd="1" destOrd="0" presId="urn:microsoft.com/office/officeart/2005/8/layout/orgChart1"/>
    <dgm:cxn modelId="{92BDB7D9-0D64-4177-A24A-1256CD796EB3}" srcId="{9292B06E-B236-4D63-B4CA-13B9CCDC5574}" destId="{F74C0F2E-3C5F-4A47-A280-FAD3E156AEBB}" srcOrd="2" destOrd="0" parTransId="{EF0D4928-484D-484A-BD12-CDA5DCA9299E}" sibTransId="{4B399368-7A7F-46AC-A315-5B96D4FB741A}"/>
    <dgm:cxn modelId="{4F92A0DB-7BB1-441F-B43F-987A97F1C8AC}" type="presOf" srcId="{2F0FF852-5CF1-4A75-8D06-E718A6D4239E}" destId="{1CB5AAFD-BDC6-4749-B57E-3B338D90811D}" srcOrd="0" destOrd="0" presId="urn:microsoft.com/office/officeart/2005/8/layout/orgChart1"/>
    <dgm:cxn modelId="{A6FDFCE2-DC31-470B-ADBA-CC52F9445E43}" type="presOf" srcId="{E12ACF24-5F0E-4BF9-80B6-79D2DD872EE2}" destId="{50198CC1-8179-43D6-AE65-226AA1B267FE}" srcOrd="1" destOrd="0" presId="urn:microsoft.com/office/officeart/2005/8/layout/orgChart1"/>
    <dgm:cxn modelId="{CA470AE4-18A2-466E-A21A-B7180FDAA2F9}" type="presOf" srcId="{63153A21-2E35-44CB-9B4E-B70FE42C7AC9}" destId="{4EC1ADFF-8166-4D41-9D24-EA061E0A28E9}" srcOrd="0" destOrd="0" presId="urn:microsoft.com/office/officeart/2005/8/layout/orgChart1"/>
    <dgm:cxn modelId="{B324D5E6-7079-4BD0-8F39-C4C859A715B7}" srcId="{BD2C26FD-129D-4BF5-98A9-D3C42B1FDD26}" destId="{3C7640E4-E38B-444D-B50B-9A437BDBB77A}" srcOrd="0" destOrd="0" parTransId="{4E5300B0-6363-46FE-BACB-EE1DE30BB82E}" sibTransId="{66DDC3D2-2CFE-4420-9CCE-E4D7033B0253}"/>
    <dgm:cxn modelId="{384255E9-7502-4F2F-8848-8795EA9E3967}" type="presOf" srcId="{9292B06E-B236-4D63-B4CA-13B9CCDC5574}" destId="{E9EA5075-CEE3-48F1-A9A8-0827D2320AF0}" srcOrd="1" destOrd="0" presId="urn:microsoft.com/office/officeart/2005/8/layout/orgChart1"/>
    <dgm:cxn modelId="{681598EB-DFD7-4870-81C0-BCF532E96B0A}" type="presOf" srcId="{B33E4158-0764-4E4F-A986-3B891CBBF2EB}" destId="{0290E455-2631-4FE1-B0F0-EE09454D429E}" srcOrd="1" destOrd="0" presId="urn:microsoft.com/office/officeart/2005/8/layout/orgChart1"/>
    <dgm:cxn modelId="{A565BBED-7E24-435D-A69A-17312343B0F6}" type="presOf" srcId="{F74C0F2E-3C5F-4A47-A280-FAD3E156AEBB}" destId="{EFE6300A-B537-4703-A068-B0439A897C09}" srcOrd="1" destOrd="0" presId="urn:microsoft.com/office/officeart/2005/8/layout/orgChart1"/>
    <dgm:cxn modelId="{6014BDEE-54CA-4F59-BC98-0F940C483957}" type="presOf" srcId="{CECF05C8-4984-4B1A-BEDD-8407B288D330}" destId="{201304D2-E11F-42F1-B13D-81F88A0DC663}" srcOrd="0" destOrd="0" presId="urn:microsoft.com/office/officeart/2005/8/layout/orgChart1"/>
    <dgm:cxn modelId="{94FD19F5-7909-4A15-BDC9-F93C70959C94}" type="presOf" srcId="{4E5300B0-6363-46FE-BACB-EE1DE30BB82E}" destId="{894555F9-8EF6-47E5-9D3B-38A8FB0E51A7}" srcOrd="0" destOrd="0" presId="urn:microsoft.com/office/officeart/2005/8/layout/orgChart1"/>
    <dgm:cxn modelId="{EEE64AF7-CA8D-406C-AE8C-DF84D3E78E3F}" type="presOf" srcId="{2BCA4F82-A6DD-4588-9878-EEB09891C3BB}" destId="{FDBF856F-81C8-4023-9549-6925E08AFF94}" srcOrd="1" destOrd="0" presId="urn:microsoft.com/office/officeart/2005/8/layout/orgChart1"/>
    <dgm:cxn modelId="{021080FA-737F-422D-B959-7FB3A4FDE7BB}" srcId="{98CF2327-A089-4D1A-9E68-F1C633923E3B}" destId="{EFC77B47-BE8A-4843-81F6-4C550324B331}" srcOrd="0" destOrd="0" parTransId="{FCE36964-D7F9-46FE-B1BC-8C30DE574E5F}" sibTransId="{7619DFDD-70C1-4682-9A23-936AF17764B4}"/>
    <dgm:cxn modelId="{CE18132F-5E06-40D1-A99F-392C7494BAB4}" type="presParOf" srcId="{0511377A-6956-48DD-810D-5A36C694805E}" destId="{D8FAC4F0-0EA2-449C-9448-580C49DD0AFC}" srcOrd="0" destOrd="0" presId="urn:microsoft.com/office/officeart/2005/8/layout/orgChart1"/>
    <dgm:cxn modelId="{6A89B739-8DA6-4C00-9420-47018CFAB60A}" type="presParOf" srcId="{D8FAC4F0-0EA2-449C-9448-580C49DD0AFC}" destId="{99FD519E-F8D5-4F3F-AFB9-D75B4CC57E61}" srcOrd="0" destOrd="0" presId="urn:microsoft.com/office/officeart/2005/8/layout/orgChart1"/>
    <dgm:cxn modelId="{E8FA20D1-0C7C-4331-8F50-BA3C2B7D6D0F}" type="presParOf" srcId="{99FD519E-F8D5-4F3F-AFB9-D75B4CC57E61}" destId="{31AB7FBD-2FB0-41C7-86B4-24DC69400975}" srcOrd="0" destOrd="0" presId="urn:microsoft.com/office/officeart/2005/8/layout/orgChart1"/>
    <dgm:cxn modelId="{8B9CFF0A-A934-4C95-9657-C2F67C1403BE}" type="presParOf" srcId="{99FD519E-F8D5-4F3F-AFB9-D75B4CC57E61}" destId="{72115E26-36AE-438F-B95D-5AF71190289A}" srcOrd="1" destOrd="0" presId="urn:microsoft.com/office/officeart/2005/8/layout/orgChart1"/>
    <dgm:cxn modelId="{D6A0591E-2DD1-4A07-93C1-22A0812D8A53}" type="presParOf" srcId="{D8FAC4F0-0EA2-449C-9448-580C49DD0AFC}" destId="{9CE0792B-3205-4980-88C3-53E66F5864DA}" srcOrd="1" destOrd="0" presId="urn:microsoft.com/office/officeart/2005/8/layout/orgChart1"/>
    <dgm:cxn modelId="{C573F47B-0A45-417D-8C6B-CDEF1C00D4DD}" type="presParOf" srcId="{9CE0792B-3205-4980-88C3-53E66F5864DA}" destId="{C19AFD80-0E42-4250-B562-78158A18E20A}" srcOrd="0" destOrd="0" presId="urn:microsoft.com/office/officeart/2005/8/layout/orgChart1"/>
    <dgm:cxn modelId="{586D2936-09AE-4008-973C-0B258A84AADD}" type="presParOf" srcId="{9CE0792B-3205-4980-88C3-53E66F5864DA}" destId="{E073BFB6-E757-4D82-958A-0255351203A6}" srcOrd="1" destOrd="0" presId="urn:microsoft.com/office/officeart/2005/8/layout/orgChart1"/>
    <dgm:cxn modelId="{F1496250-CB26-4F0F-9609-F1F530A358FA}" type="presParOf" srcId="{E073BFB6-E757-4D82-958A-0255351203A6}" destId="{EAB4851C-BAF2-4EE3-BB6F-B45A46E02FF2}" srcOrd="0" destOrd="0" presId="urn:microsoft.com/office/officeart/2005/8/layout/orgChart1"/>
    <dgm:cxn modelId="{CC2ED5B4-1A68-4B3D-BC1F-44E5AA420AE3}" type="presParOf" srcId="{EAB4851C-BAF2-4EE3-BB6F-B45A46E02FF2}" destId="{5FDCC749-87B8-4634-AD86-7FB9629BD4E6}" srcOrd="0" destOrd="0" presId="urn:microsoft.com/office/officeart/2005/8/layout/orgChart1"/>
    <dgm:cxn modelId="{D6E79A34-2EC1-4B9A-A91B-FD8CE63357FF}" type="presParOf" srcId="{EAB4851C-BAF2-4EE3-BB6F-B45A46E02FF2}" destId="{994401A5-881D-4BF6-92DE-CC88036FA18B}" srcOrd="1" destOrd="0" presId="urn:microsoft.com/office/officeart/2005/8/layout/orgChart1"/>
    <dgm:cxn modelId="{D8AFD385-D984-41B1-80DC-8897B2BF730A}" type="presParOf" srcId="{E073BFB6-E757-4D82-958A-0255351203A6}" destId="{3CDE500A-1AB2-4F1F-9D71-ACD9D49215DE}" srcOrd="1" destOrd="0" presId="urn:microsoft.com/office/officeart/2005/8/layout/orgChart1"/>
    <dgm:cxn modelId="{B142E9EB-0382-45D4-B87D-6A3E8B412406}" type="presParOf" srcId="{3CDE500A-1AB2-4F1F-9D71-ACD9D49215DE}" destId="{894555F9-8EF6-47E5-9D3B-38A8FB0E51A7}" srcOrd="0" destOrd="0" presId="urn:microsoft.com/office/officeart/2005/8/layout/orgChart1"/>
    <dgm:cxn modelId="{8445C8A3-3D3C-4EB9-9FF6-A2AEFD5C5502}" type="presParOf" srcId="{3CDE500A-1AB2-4F1F-9D71-ACD9D49215DE}" destId="{80A52F06-DE03-4559-8F39-D2465EA29D88}" srcOrd="1" destOrd="0" presId="urn:microsoft.com/office/officeart/2005/8/layout/orgChart1"/>
    <dgm:cxn modelId="{31202C2A-1B07-41D4-B948-B1D2DD6E8466}" type="presParOf" srcId="{80A52F06-DE03-4559-8F39-D2465EA29D88}" destId="{5BF5312A-D247-48C8-BF1D-B304E83A2FFE}" srcOrd="0" destOrd="0" presId="urn:microsoft.com/office/officeart/2005/8/layout/orgChart1"/>
    <dgm:cxn modelId="{B8F8F852-C918-455B-854F-6A6002266437}" type="presParOf" srcId="{5BF5312A-D247-48C8-BF1D-B304E83A2FFE}" destId="{2EEC0277-CCFC-4448-9CEF-8DEEADBE9F9F}" srcOrd="0" destOrd="0" presId="urn:microsoft.com/office/officeart/2005/8/layout/orgChart1"/>
    <dgm:cxn modelId="{07E48A7B-BCF7-4995-8FCF-BFEB6EDA9B79}" type="presParOf" srcId="{5BF5312A-D247-48C8-BF1D-B304E83A2FFE}" destId="{6E9FF99D-13AF-48D0-B8F0-2226E2251189}" srcOrd="1" destOrd="0" presId="urn:microsoft.com/office/officeart/2005/8/layout/orgChart1"/>
    <dgm:cxn modelId="{58107102-D420-46C7-BF19-AC041D6705EC}" type="presParOf" srcId="{80A52F06-DE03-4559-8F39-D2465EA29D88}" destId="{70CCCF74-DFA4-448C-BA89-2AFE2C6286EF}" srcOrd="1" destOrd="0" presId="urn:microsoft.com/office/officeart/2005/8/layout/orgChart1"/>
    <dgm:cxn modelId="{F8DEB0C0-13E5-47F4-B6F5-41D0FD2582D0}" type="presParOf" srcId="{80A52F06-DE03-4559-8F39-D2465EA29D88}" destId="{036F229E-F701-4492-A551-A3C89BF5F96E}" srcOrd="2" destOrd="0" presId="urn:microsoft.com/office/officeart/2005/8/layout/orgChart1"/>
    <dgm:cxn modelId="{1FB0BE49-8AFC-4A5A-9D7B-13A7B09A75E0}" type="presParOf" srcId="{3CDE500A-1AB2-4F1F-9D71-ACD9D49215DE}" destId="{B0A73634-6F84-4074-A0CC-ED25BABD0439}" srcOrd="2" destOrd="0" presId="urn:microsoft.com/office/officeart/2005/8/layout/orgChart1"/>
    <dgm:cxn modelId="{4D789B60-98BE-440C-B2ED-8582A9E56F73}" type="presParOf" srcId="{3CDE500A-1AB2-4F1F-9D71-ACD9D49215DE}" destId="{E809E63F-1320-4819-8760-B7DE2F15A927}" srcOrd="3" destOrd="0" presId="urn:microsoft.com/office/officeart/2005/8/layout/orgChart1"/>
    <dgm:cxn modelId="{6E1F647F-6AC1-41F0-A7A4-02D504483179}" type="presParOf" srcId="{E809E63F-1320-4819-8760-B7DE2F15A927}" destId="{3BC72C90-A5D3-4CB3-B275-D75A1E9A44F0}" srcOrd="0" destOrd="0" presId="urn:microsoft.com/office/officeart/2005/8/layout/orgChart1"/>
    <dgm:cxn modelId="{40807B7F-A6A4-4E12-A62B-D8E4D67F06DE}" type="presParOf" srcId="{3BC72C90-A5D3-4CB3-B275-D75A1E9A44F0}" destId="{8F69F213-F0B6-48D7-820A-4DA70D72F99B}" srcOrd="0" destOrd="0" presId="urn:microsoft.com/office/officeart/2005/8/layout/orgChart1"/>
    <dgm:cxn modelId="{85027AC8-2683-466B-938E-710947A2B0AF}" type="presParOf" srcId="{3BC72C90-A5D3-4CB3-B275-D75A1E9A44F0}" destId="{2FA8C7EE-2B8B-4797-91BB-7D4D48F88FF8}" srcOrd="1" destOrd="0" presId="urn:microsoft.com/office/officeart/2005/8/layout/orgChart1"/>
    <dgm:cxn modelId="{4A1D10BF-3892-4908-ACA2-5EC18D9AA0E5}" type="presParOf" srcId="{E809E63F-1320-4819-8760-B7DE2F15A927}" destId="{650A866A-6948-4788-89F4-5F37D14381F9}" srcOrd="1" destOrd="0" presId="urn:microsoft.com/office/officeart/2005/8/layout/orgChart1"/>
    <dgm:cxn modelId="{446B3359-6D19-41A0-BE08-2A5819EDEA28}" type="presParOf" srcId="{E809E63F-1320-4819-8760-B7DE2F15A927}" destId="{164B0BEF-D7AA-4B15-91AA-3341448A6FB9}" srcOrd="2" destOrd="0" presId="urn:microsoft.com/office/officeart/2005/8/layout/orgChart1"/>
    <dgm:cxn modelId="{2743C85C-C32A-4D5D-88A0-870B46806119}" type="presParOf" srcId="{3CDE500A-1AB2-4F1F-9D71-ACD9D49215DE}" destId="{231AB05E-4479-4554-8996-24EF8E3930AA}" srcOrd="4" destOrd="0" presId="urn:microsoft.com/office/officeart/2005/8/layout/orgChart1"/>
    <dgm:cxn modelId="{46B21209-D72D-4A2A-B71C-271C646F3886}" type="presParOf" srcId="{3CDE500A-1AB2-4F1F-9D71-ACD9D49215DE}" destId="{4FDF3FA9-1751-45C1-984F-9F5E078A3A31}" srcOrd="5" destOrd="0" presId="urn:microsoft.com/office/officeart/2005/8/layout/orgChart1"/>
    <dgm:cxn modelId="{4560F8C1-AE16-40CD-B3BA-697A1FBDC84E}" type="presParOf" srcId="{4FDF3FA9-1751-45C1-984F-9F5E078A3A31}" destId="{ECA2E677-796F-43C9-8D17-600517FE7FF6}" srcOrd="0" destOrd="0" presId="urn:microsoft.com/office/officeart/2005/8/layout/orgChart1"/>
    <dgm:cxn modelId="{FC5ECEC9-7E24-49D9-8C05-962BDDF9CBC8}" type="presParOf" srcId="{ECA2E677-796F-43C9-8D17-600517FE7FF6}" destId="{4EC1ADFF-8166-4D41-9D24-EA061E0A28E9}" srcOrd="0" destOrd="0" presId="urn:microsoft.com/office/officeart/2005/8/layout/orgChart1"/>
    <dgm:cxn modelId="{52ACC811-F994-4670-B131-70B1043651E6}" type="presParOf" srcId="{ECA2E677-796F-43C9-8D17-600517FE7FF6}" destId="{21D6FC76-34D6-46EF-B6F0-109F70CD8BE2}" srcOrd="1" destOrd="0" presId="urn:microsoft.com/office/officeart/2005/8/layout/orgChart1"/>
    <dgm:cxn modelId="{6042B29A-22A4-4B61-9EBD-003CF27634FF}" type="presParOf" srcId="{4FDF3FA9-1751-45C1-984F-9F5E078A3A31}" destId="{7FCC8357-88E8-4CCE-810A-7CC9317544FB}" srcOrd="1" destOrd="0" presId="urn:microsoft.com/office/officeart/2005/8/layout/orgChart1"/>
    <dgm:cxn modelId="{B83A2554-55EC-4045-8CA5-47EC26ADD4F9}" type="presParOf" srcId="{4FDF3FA9-1751-45C1-984F-9F5E078A3A31}" destId="{2D0975F7-D7F2-4477-A925-DE81FCB510B5}" srcOrd="2" destOrd="0" presId="urn:microsoft.com/office/officeart/2005/8/layout/orgChart1"/>
    <dgm:cxn modelId="{28C30E5C-A0B8-4141-98F8-77C103AC4B77}" type="presParOf" srcId="{E073BFB6-E757-4D82-958A-0255351203A6}" destId="{22CC0AEE-51A8-4827-B88A-618AF497622A}" srcOrd="2" destOrd="0" presId="urn:microsoft.com/office/officeart/2005/8/layout/orgChart1"/>
    <dgm:cxn modelId="{B355215C-3F8D-4FA9-9C70-63F7641D49B6}" type="presParOf" srcId="{9CE0792B-3205-4980-88C3-53E66F5864DA}" destId="{A3415627-4A5A-4151-BC8C-0C99EA62A35D}" srcOrd="2" destOrd="0" presId="urn:microsoft.com/office/officeart/2005/8/layout/orgChart1"/>
    <dgm:cxn modelId="{FA9671D2-A03E-4A64-B204-559545756B60}" type="presParOf" srcId="{9CE0792B-3205-4980-88C3-53E66F5864DA}" destId="{48F2D001-CEA0-4750-86DA-6A9863BB3A72}" srcOrd="3" destOrd="0" presId="urn:microsoft.com/office/officeart/2005/8/layout/orgChart1"/>
    <dgm:cxn modelId="{D248576F-D40D-45A2-8789-89DD095CA251}" type="presParOf" srcId="{48F2D001-CEA0-4750-86DA-6A9863BB3A72}" destId="{27B16EE8-F5F0-4F01-9080-C9A401C54436}" srcOrd="0" destOrd="0" presId="urn:microsoft.com/office/officeart/2005/8/layout/orgChart1"/>
    <dgm:cxn modelId="{DAF7E12A-31D8-4268-893D-E222A8E38E6A}" type="presParOf" srcId="{27B16EE8-F5F0-4F01-9080-C9A401C54436}" destId="{C3CDA92E-B761-4A9C-9CCF-3ECD6FFED923}" srcOrd="0" destOrd="0" presId="urn:microsoft.com/office/officeart/2005/8/layout/orgChart1"/>
    <dgm:cxn modelId="{32C42B5D-35B8-404F-BB33-5F5599068025}" type="presParOf" srcId="{27B16EE8-F5F0-4F01-9080-C9A401C54436}" destId="{93D2A967-F017-4190-BBC6-53DDCE851EED}" srcOrd="1" destOrd="0" presId="urn:microsoft.com/office/officeart/2005/8/layout/orgChart1"/>
    <dgm:cxn modelId="{5383310B-0807-4561-8859-C42F676487E9}" type="presParOf" srcId="{48F2D001-CEA0-4750-86DA-6A9863BB3A72}" destId="{8E241A10-DCD7-424E-931B-0B463526BDED}" srcOrd="1" destOrd="0" presId="urn:microsoft.com/office/officeart/2005/8/layout/orgChart1"/>
    <dgm:cxn modelId="{F260E03A-6500-4FA5-9A38-0FFD2E403535}" type="presParOf" srcId="{8E241A10-DCD7-424E-931B-0B463526BDED}" destId="{3FF8316C-ECEB-4A41-A040-C6564FF4011C}" srcOrd="0" destOrd="0" presId="urn:microsoft.com/office/officeart/2005/8/layout/orgChart1"/>
    <dgm:cxn modelId="{5393CCA1-519D-48F9-9159-7383ED453C41}" type="presParOf" srcId="{8E241A10-DCD7-424E-931B-0B463526BDED}" destId="{DFF7624E-D607-4487-989B-5844AA64576C}" srcOrd="1" destOrd="0" presId="urn:microsoft.com/office/officeart/2005/8/layout/orgChart1"/>
    <dgm:cxn modelId="{040B8CD2-4A61-474D-AB12-7BD41C90D414}" type="presParOf" srcId="{DFF7624E-D607-4487-989B-5844AA64576C}" destId="{64E663CD-6148-43C1-9F8B-EEB5FE9EA4F4}" srcOrd="0" destOrd="0" presId="urn:microsoft.com/office/officeart/2005/8/layout/orgChart1"/>
    <dgm:cxn modelId="{BB371357-5131-43B8-B1E6-E7B8FABFF8CD}" type="presParOf" srcId="{64E663CD-6148-43C1-9F8B-EEB5FE9EA4F4}" destId="{31B79BA6-6B4D-4F08-B3F2-BC0E8E3983BA}" srcOrd="0" destOrd="0" presId="urn:microsoft.com/office/officeart/2005/8/layout/orgChart1"/>
    <dgm:cxn modelId="{208465C7-DE23-41A8-A4CA-F187504AA35C}" type="presParOf" srcId="{64E663CD-6148-43C1-9F8B-EEB5FE9EA4F4}" destId="{0290E455-2631-4FE1-B0F0-EE09454D429E}" srcOrd="1" destOrd="0" presId="urn:microsoft.com/office/officeart/2005/8/layout/orgChart1"/>
    <dgm:cxn modelId="{C3B3D43D-FFBE-4DBF-815D-306A6626C8F0}" type="presParOf" srcId="{DFF7624E-D607-4487-989B-5844AA64576C}" destId="{27D48781-FF8C-463F-9D33-23ADE0AC5027}" srcOrd="1" destOrd="0" presId="urn:microsoft.com/office/officeart/2005/8/layout/orgChart1"/>
    <dgm:cxn modelId="{7A94B38D-FFF1-4B07-A550-87A2721BF4BD}" type="presParOf" srcId="{DFF7624E-D607-4487-989B-5844AA64576C}" destId="{A6AC71E4-345E-4AE3-9232-C39AE84A65F6}" srcOrd="2" destOrd="0" presId="urn:microsoft.com/office/officeart/2005/8/layout/orgChart1"/>
    <dgm:cxn modelId="{910D6CE4-0F95-4BBE-AC0D-DD06D1DA9AEB}" type="presParOf" srcId="{8E241A10-DCD7-424E-931B-0B463526BDED}" destId="{1CB5AAFD-BDC6-4749-B57E-3B338D90811D}" srcOrd="2" destOrd="0" presId="urn:microsoft.com/office/officeart/2005/8/layout/orgChart1"/>
    <dgm:cxn modelId="{BB7B971A-AC03-4AB9-A230-9D91C7019E87}" type="presParOf" srcId="{8E241A10-DCD7-424E-931B-0B463526BDED}" destId="{16D90B77-2C5C-44E8-A624-E0A33A0D4574}" srcOrd="3" destOrd="0" presId="urn:microsoft.com/office/officeart/2005/8/layout/orgChart1"/>
    <dgm:cxn modelId="{16F12A3F-1284-435C-8817-D9C95B7B851A}" type="presParOf" srcId="{16D90B77-2C5C-44E8-A624-E0A33A0D4574}" destId="{45A6194F-F50E-4FB9-81E0-31A1E27A76C5}" srcOrd="0" destOrd="0" presId="urn:microsoft.com/office/officeart/2005/8/layout/orgChart1"/>
    <dgm:cxn modelId="{0394E2D4-D310-455A-963C-B5355E7DAB61}" type="presParOf" srcId="{45A6194F-F50E-4FB9-81E0-31A1E27A76C5}" destId="{D9544AE3-D54C-406D-861D-4CE82FC51167}" srcOrd="0" destOrd="0" presId="urn:microsoft.com/office/officeart/2005/8/layout/orgChart1"/>
    <dgm:cxn modelId="{F4EFA8C0-8FE6-48F2-8DD7-75B643401417}" type="presParOf" srcId="{45A6194F-F50E-4FB9-81E0-31A1E27A76C5}" destId="{FDBF856F-81C8-4023-9549-6925E08AFF94}" srcOrd="1" destOrd="0" presId="urn:microsoft.com/office/officeart/2005/8/layout/orgChart1"/>
    <dgm:cxn modelId="{CF0417E9-67E2-4F18-9272-3D7BE8A1A026}" type="presParOf" srcId="{16D90B77-2C5C-44E8-A624-E0A33A0D4574}" destId="{47D7FD03-AA4F-437C-A8C8-36F6492D8224}" srcOrd="1" destOrd="0" presId="urn:microsoft.com/office/officeart/2005/8/layout/orgChart1"/>
    <dgm:cxn modelId="{92178A01-3468-4435-A4DA-E4D05E3C509E}" type="presParOf" srcId="{16D90B77-2C5C-44E8-A624-E0A33A0D4574}" destId="{FAC127CC-99EB-4DA4-BA56-B95D027D466E}" srcOrd="2" destOrd="0" presId="urn:microsoft.com/office/officeart/2005/8/layout/orgChart1"/>
    <dgm:cxn modelId="{8262CA33-7581-4F59-8476-39DA190AD44D}" type="presParOf" srcId="{8E241A10-DCD7-424E-931B-0B463526BDED}" destId="{1DCE6B1C-98B1-4B8E-AB97-ECE1D2A31C97}" srcOrd="4" destOrd="0" presId="urn:microsoft.com/office/officeart/2005/8/layout/orgChart1"/>
    <dgm:cxn modelId="{9FAC2117-9A7B-4595-9BAA-30980848411D}" type="presParOf" srcId="{8E241A10-DCD7-424E-931B-0B463526BDED}" destId="{CF0B92D1-5422-4736-93A1-94B80EBDC21D}" srcOrd="5" destOrd="0" presId="urn:microsoft.com/office/officeart/2005/8/layout/orgChart1"/>
    <dgm:cxn modelId="{550961DC-A152-406E-979D-155390FA1ED1}" type="presParOf" srcId="{CF0B92D1-5422-4736-93A1-94B80EBDC21D}" destId="{1134ED94-1441-4444-B1B0-A4FB487BEA91}" srcOrd="0" destOrd="0" presId="urn:microsoft.com/office/officeart/2005/8/layout/orgChart1"/>
    <dgm:cxn modelId="{7C22B475-CEEF-4216-ACE5-AB9A30D42081}" type="presParOf" srcId="{1134ED94-1441-4444-B1B0-A4FB487BEA91}" destId="{49D5AF51-FD0D-40F2-B381-181C990D8AD3}" srcOrd="0" destOrd="0" presId="urn:microsoft.com/office/officeart/2005/8/layout/orgChart1"/>
    <dgm:cxn modelId="{1F6C3AAD-DD14-491F-90E0-7E6FF4CFD2DC}" type="presParOf" srcId="{1134ED94-1441-4444-B1B0-A4FB487BEA91}" destId="{9B3BA2D3-4156-4B88-97D0-2EE1E5291850}" srcOrd="1" destOrd="0" presId="urn:microsoft.com/office/officeart/2005/8/layout/orgChart1"/>
    <dgm:cxn modelId="{1FF1D290-5FBC-426C-A00E-4B02EC8B4C6E}" type="presParOf" srcId="{CF0B92D1-5422-4736-93A1-94B80EBDC21D}" destId="{734D413E-05E2-4F50-B899-3DDF15C7BDBA}" srcOrd="1" destOrd="0" presId="urn:microsoft.com/office/officeart/2005/8/layout/orgChart1"/>
    <dgm:cxn modelId="{22F395E3-8375-413E-804B-B0EA88BA7B20}" type="presParOf" srcId="{CF0B92D1-5422-4736-93A1-94B80EBDC21D}" destId="{075924F0-70EC-444F-8A63-F5049742EB5A}" srcOrd="2" destOrd="0" presId="urn:microsoft.com/office/officeart/2005/8/layout/orgChart1"/>
    <dgm:cxn modelId="{DD68235F-DC79-466D-A1AE-17D6B4004D5C}" type="presParOf" srcId="{48F2D001-CEA0-4750-86DA-6A9863BB3A72}" destId="{518C087A-C1FF-476A-8159-591E6B3AAD6B}" srcOrd="2" destOrd="0" presId="urn:microsoft.com/office/officeart/2005/8/layout/orgChart1"/>
    <dgm:cxn modelId="{0DDF3464-366C-47AB-AA2C-438131DFA709}" type="presParOf" srcId="{9CE0792B-3205-4980-88C3-53E66F5864DA}" destId="{7293733F-213A-4C6F-A990-72957E9EE0CA}" srcOrd="4" destOrd="0" presId="urn:microsoft.com/office/officeart/2005/8/layout/orgChart1"/>
    <dgm:cxn modelId="{6AAE211D-2C07-42D8-BAB8-962DBC43FAC2}" type="presParOf" srcId="{9CE0792B-3205-4980-88C3-53E66F5864DA}" destId="{0081BFAC-F4F4-45F3-AE68-FB4D874A6153}" srcOrd="5" destOrd="0" presId="urn:microsoft.com/office/officeart/2005/8/layout/orgChart1"/>
    <dgm:cxn modelId="{7CCED2DD-99DC-4DA6-A3FB-D343DA56C316}" type="presParOf" srcId="{0081BFAC-F4F4-45F3-AE68-FB4D874A6153}" destId="{4310186C-C8CD-4255-B0F4-130627F9B37B}" srcOrd="0" destOrd="0" presId="urn:microsoft.com/office/officeart/2005/8/layout/orgChart1"/>
    <dgm:cxn modelId="{D2F61B97-F300-4CB7-BB72-5B7F55664D25}" type="presParOf" srcId="{4310186C-C8CD-4255-B0F4-130627F9B37B}" destId="{666EA2FD-4365-4742-B517-040B23C242AB}" srcOrd="0" destOrd="0" presId="urn:microsoft.com/office/officeart/2005/8/layout/orgChart1"/>
    <dgm:cxn modelId="{5CAA70C9-5F42-470D-B4F7-CDE110062745}" type="presParOf" srcId="{4310186C-C8CD-4255-B0F4-130627F9B37B}" destId="{E9EA5075-CEE3-48F1-A9A8-0827D2320AF0}" srcOrd="1" destOrd="0" presId="urn:microsoft.com/office/officeart/2005/8/layout/orgChart1"/>
    <dgm:cxn modelId="{FE674C66-BD45-4E06-9355-13EDF0B1D9F6}" type="presParOf" srcId="{0081BFAC-F4F4-45F3-AE68-FB4D874A6153}" destId="{72D9207D-11A4-48A9-A5E5-ED93A17388C4}" srcOrd="1" destOrd="0" presId="urn:microsoft.com/office/officeart/2005/8/layout/orgChart1"/>
    <dgm:cxn modelId="{31E77E86-3A30-45FD-8AAA-9B7796345782}" type="presParOf" srcId="{72D9207D-11A4-48A9-A5E5-ED93A17388C4}" destId="{201304D2-E11F-42F1-B13D-81F88A0DC663}" srcOrd="0" destOrd="0" presId="urn:microsoft.com/office/officeart/2005/8/layout/orgChart1"/>
    <dgm:cxn modelId="{C7EC8F55-C86B-4F1B-BD70-5E56A0578AEC}" type="presParOf" srcId="{72D9207D-11A4-48A9-A5E5-ED93A17388C4}" destId="{01C249B9-CA24-4995-9AF7-B5160AEEFAED}" srcOrd="1" destOrd="0" presId="urn:microsoft.com/office/officeart/2005/8/layout/orgChart1"/>
    <dgm:cxn modelId="{C303ED67-2AD3-4976-A388-146FEC9DF4CF}" type="presParOf" srcId="{01C249B9-CA24-4995-9AF7-B5160AEEFAED}" destId="{8703F2A1-F092-4880-82A1-60B099FA01B6}" srcOrd="0" destOrd="0" presId="urn:microsoft.com/office/officeart/2005/8/layout/orgChart1"/>
    <dgm:cxn modelId="{39C69CBB-B300-43D9-98E3-F65CC1800761}" type="presParOf" srcId="{8703F2A1-F092-4880-82A1-60B099FA01B6}" destId="{CB26C79C-380D-4460-828E-09E470B263EE}" srcOrd="0" destOrd="0" presId="urn:microsoft.com/office/officeart/2005/8/layout/orgChart1"/>
    <dgm:cxn modelId="{15B59CDA-4A63-4229-9B28-09171BFEB37E}" type="presParOf" srcId="{8703F2A1-F092-4880-82A1-60B099FA01B6}" destId="{27C88851-DCEF-445C-A821-906D1FFEE9D3}" srcOrd="1" destOrd="0" presId="urn:microsoft.com/office/officeart/2005/8/layout/orgChart1"/>
    <dgm:cxn modelId="{D2C81A24-8A0B-471D-ABA3-3E672B960A65}" type="presParOf" srcId="{01C249B9-CA24-4995-9AF7-B5160AEEFAED}" destId="{8EBE8C29-E859-4DD7-84A8-AEADE223A3EA}" srcOrd="1" destOrd="0" presId="urn:microsoft.com/office/officeart/2005/8/layout/orgChart1"/>
    <dgm:cxn modelId="{E9949234-148C-487A-994B-8288F7455B64}" type="presParOf" srcId="{01C249B9-CA24-4995-9AF7-B5160AEEFAED}" destId="{3BDC867E-508D-4AB0-B8E5-CE1E27960265}" srcOrd="2" destOrd="0" presId="urn:microsoft.com/office/officeart/2005/8/layout/orgChart1"/>
    <dgm:cxn modelId="{3EAE4F0F-C1C6-4F94-AF83-2FF02E4E246B}" type="presParOf" srcId="{72D9207D-11A4-48A9-A5E5-ED93A17388C4}" destId="{0A087B5E-6BE6-4AE0-8DB8-B8519576F058}" srcOrd="2" destOrd="0" presId="urn:microsoft.com/office/officeart/2005/8/layout/orgChart1"/>
    <dgm:cxn modelId="{A15D7945-65C1-4CA4-B18E-3D495800067D}" type="presParOf" srcId="{72D9207D-11A4-48A9-A5E5-ED93A17388C4}" destId="{A1A00147-6811-46AF-95C9-05BB5829D6AE}" srcOrd="3" destOrd="0" presId="urn:microsoft.com/office/officeart/2005/8/layout/orgChart1"/>
    <dgm:cxn modelId="{C50FDD00-CC0E-47A1-8CD7-8689157E80C2}" type="presParOf" srcId="{A1A00147-6811-46AF-95C9-05BB5829D6AE}" destId="{15D526C1-48B1-413D-9832-02092C6F0188}" srcOrd="0" destOrd="0" presId="urn:microsoft.com/office/officeart/2005/8/layout/orgChart1"/>
    <dgm:cxn modelId="{35037466-B1CD-4BD9-BE5C-9E8B75A61FF5}" type="presParOf" srcId="{15D526C1-48B1-413D-9832-02092C6F0188}" destId="{E3E538BE-74B0-422A-8078-B26B1270D49D}" srcOrd="0" destOrd="0" presId="urn:microsoft.com/office/officeart/2005/8/layout/orgChart1"/>
    <dgm:cxn modelId="{237C6BEA-AB7A-4312-B33D-CE2C3ACBB902}" type="presParOf" srcId="{15D526C1-48B1-413D-9832-02092C6F0188}" destId="{50198CC1-8179-43D6-AE65-226AA1B267FE}" srcOrd="1" destOrd="0" presId="urn:microsoft.com/office/officeart/2005/8/layout/orgChart1"/>
    <dgm:cxn modelId="{5FB66764-25A5-47CA-9BC4-C0B434F4AC7C}" type="presParOf" srcId="{A1A00147-6811-46AF-95C9-05BB5829D6AE}" destId="{A1D9603B-4029-4304-B05E-6DFF97BFC226}" srcOrd="1" destOrd="0" presId="urn:microsoft.com/office/officeart/2005/8/layout/orgChart1"/>
    <dgm:cxn modelId="{E56D69BB-43B7-4C00-A400-28B50A1E2241}" type="presParOf" srcId="{A1A00147-6811-46AF-95C9-05BB5829D6AE}" destId="{1277167A-CBF7-49CE-8C27-A0B58664D318}" srcOrd="2" destOrd="0" presId="urn:microsoft.com/office/officeart/2005/8/layout/orgChart1"/>
    <dgm:cxn modelId="{DD9C820D-F4C5-414A-B1DD-F34658181C67}" type="presParOf" srcId="{72D9207D-11A4-48A9-A5E5-ED93A17388C4}" destId="{070FD5B6-4D21-4784-B373-BF4C07064DEC}" srcOrd="4" destOrd="0" presId="urn:microsoft.com/office/officeart/2005/8/layout/orgChart1"/>
    <dgm:cxn modelId="{333F037F-F997-4A42-9FDA-9868F50D0A62}" type="presParOf" srcId="{72D9207D-11A4-48A9-A5E5-ED93A17388C4}" destId="{1A5FC680-2D1D-4D90-9FF8-00BA3CF703C3}" srcOrd="5" destOrd="0" presId="urn:microsoft.com/office/officeart/2005/8/layout/orgChart1"/>
    <dgm:cxn modelId="{83D6BA93-1373-42F8-A347-DF6B02323D5B}" type="presParOf" srcId="{1A5FC680-2D1D-4D90-9FF8-00BA3CF703C3}" destId="{520F4271-1427-4B89-90E7-B8464AC60B48}" srcOrd="0" destOrd="0" presId="urn:microsoft.com/office/officeart/2005/8/layout/orgChart1"/>
    <dgm:cxn modelId="{717F8E45-47F4-46E7-9269-B3B975695C22}" type="presParOf" srcId="{520F4271-1427-4B89-90E7-B8464AC60B48}" destId="{E3812B2B-2B05-4DE8-83BE-25BB0EB630EF}" srcOrd="0" destOrd="0" presId="urn:microsoft.com/office/officeart/2005/8/layout/orgChart1"/>
    <dgm:cxn modelId="{C327EC37-4678-4C33-AAA7-FE8A1973B639}" type="presParOf" srcId="{520F4271-1427-4B89-90E7-B8464AC60B48}" destId="{EFE6300A-B537-4703-A068-B0439A897C09}" srcOrd="1" destOrd="0" presId="urn:microsoft.com/office/officeart/2005/8/layout/orgChart1"/>
    <dgm:cxn modelId="{03AB4A4A-C2DA-4936-BDEF-E7F26369048B}" type="presParOf" srcId="{1A5FC680-2D1D-4D90-9FF8-00BA3CF703C3}" destId="{2DC7B295-A68C-4B55-B5AA-7DF56DF9EBCD}" srcOrd="1" destOrd="0" presId="urn:microsoft.com/office/officeart/2005/8/layout/orgChart1"/>
    <dgm:cxn modelId="{9E6F1039-F843-45F4-AC94-FC3B84CE3534}" type="presParOf" srcId="{1A5FC680-2D1D-4D90-9FF8-00BA3CF703C3}" destId="{23D0ACE3-6824-4B52-8003-56B2B524152C}" srcOrd="2" destOrd="0" presId="urn:microsoft.com/office/officeart/2005/8/layout/orgChart1"/>
    <dgm:cxn modelId="{CE0D1A71-CA8E-4496-B2DB-F5379A1A7186}" type="presParOf" srcId="{0081BFAC-F4F4-45F3-AE68-FB4D874A6153}" destId="{19782B8C-AEBD-4DFC-8999-58851CC7AFD4}" srcOrd="2" destOrd="0" presId="urn:microsoft.com/office/officeart/2005/8/layout/orgChart1"/>
    <dgm:cxn modelId="{B0C4BE41-8677-4A4C-8B9B-6140A8176730}" type="presParOf" srcId="{D8FAC4F0-0EA2-449C-9448-580C49DD0AFC}" destId="{12721967-BBB6-487B-9B11-77639B20FA9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D75828-2F00-4206-A424-FA1BF19EFDE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</dgm:pt>
    <dgm:pt modelId="{2B46A0DC-8DEA-4DCA-91A5-6BA40973425E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BOSS/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RD</a:t>
          </a: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主管</a:t>
          </a:r>
        </a:p>
      </dgm:t>
    </dgm:pt>
    <dgm:pt modelId="{E53EB1C4-680D-4EB9-8A16-3A1F3ADA1CE5}" type="parTrans" cxnId="{FACB08F3-3355-49E5-B6AA-D2B724B56672}">
      <dgm:prSet/>
      <dgm:spPr/>
    </dgm:pt>
    <dgm:pt modelId="{1D373306-0B82-4D01-9FCD-039EEBAE23F8}" type="sibTrans" cxnId="{FACB08F3-3355-49E5-B6AA-D2B724B56672}">
      <dgm:prSet/>
      <dgm:spPr/>
    </dgm:pt>
    <dgm:pt modelId="{3956F4BB-D92D-48BF-9835-D5C21A704715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程式部經理</a:t>
          </a:r>
        </a:p>
      </dgm:t>
    </dgm:pt>
    <dgm:pt modelId="{ACA3A0B1-6EA5-46D8-9B6D-BC73E2F106E5}" type="parTrans" cxnId="{680DCCE1-BB30-43B2-B27F-AAF4991755BB}">
      <dgm:prSet/>
      <dgm:spPr/>
    </dgm:pt>
    <dgm:pt modelId="{A84119D2-607B-4A4E-A63F-B29432EACB03}" type="sibTrans" cxnId="{680DCCE1-BB30-43B2-B27F-AAF4991755BB}">
      <dgm:prSet/>
      <dgm:spPr/>
    </dgm:pt>
    <dgm:pt modelId="{F2B804ED-E267-425D-9734-D16C9D42232D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程式們</a:t>
          </a:r>
        </a:p>
      </dgm:t>
    </dgm:pt>
    <dgm:pt modelId="{2FA41708-DE56-4FB1-B20F-E4BC7718325B}" type="parTrans" cxnId="{7FC7066C-E46F-4961-B099-125B92DB17B2}">
      <dgm:prSet/>
      <dgm:spPr/>
    </dgm:pt>
    <dgm:pt modelId="{29CC8224-2411-47D6-A8CE-A8E878D429ED}" type="sibTrans" cxnId="{7FC7066C-E46F-4961-B099-125B92DB17B2}">
      <dgm:prSet/>
      <dgm:spPr/>
    </dgm:pt>
    <dgm:pt modelId="{956F7180-92F9-44F1-A3CB-881CE93818E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企劃部經理</a:t>
          </a:r>
          <a:endParaRPr kumimoji="0" lang="zh-TW" altLang="en-US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gm:t>
    </dgm:pt>
    <dgm:pt modelId="{E81D598C-4940-4EE5-BD3F-8AFCD5F1D443}" type="parTrans" cxnId="{3039A16F-2D39-46AF-AED4-8BA71BD17586}">
      <dgm:prSet/>
      <dgm:spPr/>
    </dgm:pt>
    <dgm:pt modelId="{BC5C8C90-549A-4C30-BBB3-7106BC61664B}" type="sibTrans" cxnId="{3039A16F-2D39-46AF-AED4-8BA71BD17586}">
      <dgm:prSet/>
      <dgm:spPr/>
    </dgm:pt>
    <dgm:pt modelId="{61A5DBD8-DFEB-4784-BEC7-0C3260B5B0F0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企劃們</a:t>
          </a:r>
        </a:p>
      </dgm:t>
    </dgm:pt>
    <dgm:pt modelId="{A3B80339-FF85-4CA2-BEF7-087B07EDDB54}" type="parTrans" cxnId="{F332D2C9-6A86-4C59-8DEC-C832E115D769}">
      <dgm:prSet/>
      <dgm:spPr/>
    </dgm:pt>
    <dgm:pt modelId="{55E5DD8A-7B2D-49F8-A399-14396AD02F45}" type="sibTrans" cxnId="{F332D2C9-6A86-4C59-8DEC-C832E115D769}">
      <dgm:prSet/>
      <dgm:spPr/>
    </dgm:pt>
    <dgm:pt modelId="{C842F51F-3A1B-4A46-9F89-E7991764930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美術部經理</a:t>
          </a:r>
        </a:p>
      </dgm:t>
    </dgm:pt>
    <dgm:pt modelId="{6E15BFF2-1B70-412F-B49D-46DD7B12E809}" type="parTrans" cxnId="{291D2325-B0CA-4721-8357-301DD252D641}">
      <dgm:prSet/>
      <dgm:spPr/>
    </dgm:pt>
    <dgm:pt modelId="{4FDB9273-2048-4224-B7C0-B5B6D716355E}" type="sibTrans" cxnId="{291D2325-B0CA-4721-8357-301DD252D641}">
      <dgm:prSet/>
      <dgm:spPr/>
    </dgm:pt>
    <dgm:pt modelId="{340209D9-6D3F-4ADC-B899-A3EEDF0E4B2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美術們</a:t>
          </a:r>
        </a:p>
      </dgm:t>
    </dgm:pt>
    <dgm:pt modelId="{A5BD69F4-FE81-451B-895B-6CC5E9F707F4}" type="parTrans" cxnId="{8454509E-638B-433C-B07E-6A754BFE12EA}">
      <dgm:prSet/>
      <dgm:spPr/>
    </dgm:pt>
    <dgm:pt modelId="{8EC36A3B-9746-458C-B707-81DAB3164ABF}" type="sibTrans" cxnId="{8454509E-638B-433C-B07E-6A754BFE12EA}">
      <dgm:prSet/>
      <dgm:spPr/>
    </dgm:pt>
    <dgm:pt modelId="{163CABD0-3FC3-4A90-9D7F-F24A252E1F47}" type="pres">
      <dgm:prSet presAssocID="{B2D75828-2F00-4206-A424-FA1BF19EFDE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7D6A10-D3B3-4D2B-BB83-45DB96D86CA0}" type="pres">
      <dgm:prSet presAssocID="{2B46A0DC-8DEA-4DCA-91A5-6BA40973425E}" presName="hierRoot1" presStyleCnt="0">
        <dgm:presLayoutVars>
          <dgm:hierBranch/>
        </dgm:presLayoutVars>
      </dgm:prSet>
      <dgm:spPr/>
    </dgm:pt>
    <dgm:pt modelId="{8EFBA905-E43A-46DF-8585-42CFC632A644}" type="pres">
      <dgm:prSet presAssocID="{2B46A0DC-8DEA-4DCA-91A5-6BA40973425E}" presName="rootComposite1" presStyleCnt="0"/>
      <dgm:spPr/>
    </dgm:pt>
    <dgm:pt modelId="{0AB3BF89-5F37-4F4D-BBCD-850F7183778A}" type="pres">
      <dgm:prSet presAssocID="{2B46A0DC-8DEA-4DCA-91A5-6BA40973425E}" presName="rootText1" presStyleLbl="node0" presStyleIdx="0" presStyleCnt="1">
        <dgm:presLayoutVars>
          <dgm:chPref val="3"/>
        </dgm:presLayoutVars>
      </dgm:prSet>
      <dgm:spPr/>
    </dgm:pt>
    <dgm:pt modelId="{3561FAC6-C745-4FFD-9935-9EAB637A8D7C}" type="pres">
      <dgm:prSet presAssocID="{2B46A0DC-8DEA-4DCA-91A5-6BA40973425E}" presName="rootConnector1" presStyleLbl="node1" presStyleIdx="0" presStyleCnt="0"/>
      <dgm:spPr/>
    </dgm:pt>
    <dgm:pt modelId="{61A34BE5-E67A-48C8-A405-5C3CD06AE6B2}" type="pres">
      <dgm:prSet presAssocID="{2B46A0DC-8DEA-4DCA-91A5-6BA40973425E}" presName="hierChild2" presStyleCnt="0"/>
      <dgm:spPr/>
    </dgm:pt>
    <dgm:pt modelId="{2A49257A-0AA2-48B0-8157-0B66223CA1A2}" type="pres">
      <dgm:prSet presAssocID="{ACA3A0B1-6EA5-46D8-9B6D-BC73E2F106E5}" presName="Name35" presStyleLbl="parChTrans1D2" presStyleIdx="0" presStyleCnt="3"/>
      <dgm:spPr/>
    </dgm:pt>
    <dgm:pt modelId="{4C1C2EC6-9D38-43EC-9958-057DB615460D}" type="pres">
      <dgm:prSet presAssocID="{3956F4BB-D92D-48BF-9835-D5C21A704715}" presName="hierRoot2" presStyleCnt="0">
        <dgm:presLayoutVars>
          <dgm:hierBranch/>
        </dgm:presLayoutVars>
      </dgm:prSet>
      <dgm:spPr/>
    </dgm:pt>
    <dgm:pt modelId="{A9E526AF-1AA1-43ED-A4C2-348BF1DE329D}" type="pres">
      <dgm:prSet presAssocID="{3956F4BB-D92D-48BF-9835-D5C21A704715}" presName="rootComposite" presStyleCnt="0"/>
      <dgm:spPr/>
    </dgm:pt>
    <dgm:pt modelId="{4D87B35D-1469-4E10-AC33-A6D1A499C4D6}" type="pres">
      <dgm:prSet presAssocID="{3956F4BB-D92D-48BF-9835-D5C21A704715}" presName="rootText" presStyleLbl="node2" presStyleIdx="0" presStyleCnt="3">
        <dgm:presLayoutVars>
          <dgm:chPref val="3"/>
        </dgm:presLayoutVars>
      </dgm:prSet>
      <dgm:spPr/>
    </dgm:pt>
    <dgm:pt modelId="{1C16DE72-2606-464D-AE1C-292B708A17D8}" type="pres">
      <dgm:prSet presAssocID="{3956F4BB-D92D-48BF-9835-D5C21A704715}" presName="rootConnector" presStyleLbl="node2" presStyleIdx="0" presStyleCnt="3"/>
      <dgm:spPr/>
    </dgm:pt>
    <dgm:pt modelId="{744BBA50-A404-4339-A2A2-658D068035C5}" type="pres">
      <dgm:prSet presAssocID="{3956F4BB-D92D-48BF-9835-D5C21A704715}" presName="hierChild4" presStyleCnt="0"/>
      <dgm:spPr/>
    </dgm:pt>
    <dgm:pt modelId="{E395C92B-7507-4A40-B91C-59285CF4DC55}" type="pres">
      <dgm:prSet presAssocID="{2FA41708-DE56-4FB1-B20F-E4BC7718325B}" presName="Name35" presStyleLbl="parChTrans1D3" presStyleIdx="0" presStyleCnt="3"/>
      <dgm:spPr/>
    </dgm:pt>
    <dgm:pt modelId="{F7AEDD27-AE93-4026-9233-3557C7D1A4F8}" type="pres">
      <dgm:prSet presAssocID="{F2B804ED-E267-425D-9734-D16C9D42232D}" presName="hierRoot2" presStyleCnt="0">
        <dgm:presLayoutVars>
          <dgm:hierBranch val="r"/>
        </dgm:presLayoutVars>
      </dgm:prSet>
      <dgm:spPr/>
    </dgm:pt>
    <dgm:pt modelId="{CC9547B6-861C-42A0-992E-70249D7C9041}" type="pres">
      <dgm:prSet presAssocID="{F2B804ED-E267-425D-9734-D16C9D42232D}" presName="rootComposite" presStyleCnt="0"/>
      <dgm:spPr/>
    </dgm:pt>
    <dgm:pt modelId="{3C6C9242-FBB3-4A4C-B3FD-4CA4439A3FA8}" type="pres">
      <dgm:prSet presAssocID="{F2B804ED-E267-425D-9734-D16C9D42232D}" presName="rootText" presStyleLbl="node3" presStyleIdx="0" presStyleCnt="3">
        <dgm:presLayoutVars>
          <dgm:chPref val="3"/>
        </dgm:presLayoutVars>
      </dgm:prSet>
      <dgm:spPr/>
    </dgm:pt>
    <dgm:pt modelId="{4627C14E-0DAF-40D0-A6DD-299981B8E6C0}" type="pres">
      <dgm:prSet presAssocID="{F2B804ED-E267-425D-9734-D16C9D42232D}" presName="rootConnector" presStyleLbl="node3" presStyleIdx="0" presStyleCnt="3"/>
      <dgm:spPr/>
    </dgm:pt>
    <dgm:pt modelId="{C842236A-D3A4-41DE-AE48-1A3353CCD29A}" type="pres">
      <dgm:prSet presAssocID="{F2B804ED-E267-425D-9734-D16C9D42232D}" presName="hierChild4" presStyleCnt="0"/>
      <dgm:spPr/>
    </dgm:pt>
    <dgm:pt modelId="{0503A676-9818-4605-B482-85602C019452}" type="pres">
      <dgm:prSet presAssocID="{F2B804ED-E267-425D-9734-D16C9D42232D}" presName="hierChild5" presStyleCnt="0"/>
      <dgm:spPr/>
    </dgm:pt>
    <dgm:pt modelId="{AC375BD0-FFF1-41CF-93C0-A92DA9F3B718}" type="pres">
      <dgm:prSet presAssocID="{3956F4BB-D92D-48BF-9835-D5C21A704715}" presName="hierChild5" presStyleCnt="0"/>
      <dgm:spPr/>
    </dgm:pt>
    <dgm:pt modelId="{0237CD8C-E087-48AE-A62B-B129026065CF}" type="pres">
      <dgm:prSet presAssocID="{E81D598C-4940-4EE5-BD3F-8AFCD5F1D443}" presName="Name35" presStyleLbl="parChTrans1D2" presStyleIdx="1" presStyleCnt="3"/>
      <dgm:spPr/>
    </dgm:pt>
    <dgm:pt modelId="{44279BB9-F13F-43A3-8BF2-EDC931103834}" type="pres">
      <dgm:prSet presAssocID="{956F7180-92F9-44F1-A3CB-881CE93818E2}" presName="hierRoot2" presStyleCnt="0">
        <dgm:presLayoutVars>
          <dgm:hierBranch/>
        </dgm:presLayoutVars>
      </dgm:prSet>
      <dgm:spPr/>
    </dgm:pt>
    <dgm:pt modelId="{55825BDC-E2BD-46D6-80C3-54AD00F13937}" type="pres">
      <dgm:prSet presAssocID="{956F7180-92F9-44F1-A3CB-881CE93818E2}" presName="rootComposite" presStyleCnt="0"/>
      <dgm:spPr/>
    </dgm:pt>
    <dgm:pt modelId="{98DEB2CD-2A1E-4C68-8FEA-6F70C01C5C7F}" type="pres">
      <dgm:prSet presAssocID="{956F7180-92F9-44F1-A3CB-881CE93818E2}" presName="rootText" presStyleLbl="node2" presStyleIdx="1" presStyleCnt="3">
        <dgm:presLayoutVars>
          <dgm:chPref val="3"/>
        </dgm:presLayoutVars>
      </dgm:prSet>
      <dgm:spPr/>
    </dgm:pt>
    <dgm:pt modelId="{0FBC0EB5-B2CA-40C8-AE8D-046EE27801CC}" type="pres">
      <dgm:prSet presAssocID="{956F7180-92F9-44F1-A3CB-881CE93818E2}" presName="rootConnector" presStyleLbl="node2" presStyleIdx="1" presStyleCnt="3"/>
      <dgm:spPr/>
    </dgm:pt>
    <dgm:pt modelId="{DD4246F7-1CD1-4435-AF3F-C2C64B37F8E0}" type="pres">
      <dgm:prSet presAssocID="{956F7180-92F9-44F1-A3CB-881CE93818E2}" presName="hierChild4" presStyleCnt="0"/>
      <dgm:spPr/>
    </dgm:pt>
    <dgm:pt modelId="{A6577014-837E-4900-B599-8582D73D72AC}" type="pres">
      <dgm:prSet presAssocID="{A3B80339-FF85-4CA2-BEF7-087B07EDDB54}" presName="Name35" presStyleLbl="parChTrans1D3" presStyleIdx="1" presStyleCnt="3"/>
      <dgm:spPr/>
    </dgm:pt>
    <dgm:pt modelId="{380309B2-139F-4403-AF3D-308E1F5235CF}" type="pres">
      <dgm:prSet presAssocID="{61A5DBD8-DFEB-4784-BEC7-0C3260B5B0F0}" presName="hierRoot2" presStyleCnt="0">
        <dgm:presLayoutVars>
          <dgm:hierBranch val="r"/>
        </dgm:presLayoutVars>
      </dgm:prSet>
      <dgm:spPr/>
    </dgm:pt>
    <dgm:pt modelId="{AC43B214-2840-455C-8F51-E783BCD15C40}" type="pres">
      <dgm:prSet presAssocID="{61A5DBD8-DFEB-4784-BEC7-0C3260B5B0F0}" presName="rootComposite" presStyleCnt="0"/>
      <dgm:spPr/>
    </dgm:pt>
    <dgm:pt modelId="{12C448C1-F7BF-4BFE-8C1A-31493BD0CB94}" type="pres">
      <dgm:prSet presAssocID="{61A5DBD8-DFEB-4784-BEC7-0C3260B5B0F0}" presName="rootText" presStyleLbl="node3" presStyleIdx="1" presStyleCnt="3">
        <dgm:presLayoutVars>
          <dgm:chPref val="3"/>
        </dgm:presLayoutVars>
      </dgm:prSet>
      <dgm:spPr/>
    </dgm:pt>
    <dgm:pt modelId="{C0595019-6BDF-4843-96DD-4F44BA706C33}" type="pres">
      <dgm:prSet presAssocID="{61A5DBD8-DFEB-4784-BEC7-0C3260B5B0F0}" presName="rootConnector" presStyleLbl="node3" presStyleIdx="1" presStyleCnt="3"/>
      <dgm:spPr/>
    </dgm:pt>
    <dgm:pt modelId="{B5E9B0C2-012E-44BB-A700-7895B60AA286}" type="pres">
      <dgm:prSet presAssocID="{61A5DBD8-DFEB-4784-BEC7-0C3260B5B0F0}" presName="hierChild4" presStyleCnt="0"/>
      <dgm:spPr/>
    </dgm:pt>
    <dgm:pt modelId="{8AE2B94C-1AB8-4C7C-B2EE-D86CD0D49093}" type="pres">
      <dgm:prSet presAssocID="{61A5DBD8-DFEB-4784-BEC7-0C3260B5B0F0}" presName="hierChild5" presStyleCnt="0"/>
      <dgm:spPr/>
    </dgm:pt>
    <dgm:pt modelId="{2B0843EF-FD17-472B-BF0B-5D477CDA65B3}" type="pres">
      <dgm:prSet presAssocID="{956F7180-92F9-44F1-A3CB-881CE93818E2}" presName="hierChild5" presStyleCnt="0"/>
      <dgm:spPr/>
    </dgm:pt>
    <dgm:pt modelId="{23625D6E-36AA-4A79-B15D-A9F41AF5EAF8}" type="pres">
      <dgm:prSet presAssocID="{6E15BFF2-1B70-412F-B49D-46DD7B12E809}" presName="Name35" presStyleLbl="parChTrans1D2" presStyleIdx="2" presStyleCnt="3"/>
      <dgm:spPr/>
    </dgm:pt>
    <dgm:pt modelId="{31C01755-A46E-44EA-9A0F-7B7C6B8D1073}" type="pres">
      <dgm:prSet presAssocID="{C842F51F-3A1B-4A46-9F89-E79917649302}" presName="hierRoot2" presStyleCnt="0">
        <dgm:presLayoutVars>
          <dgm:hierBranch/>
        </dgm:presLayoutVars>
      </dgm:prSet>
      <dgm:spPr/>
    </dgm:pt>
    <dgm:pt modelId="{B55F1609-AA3B-4B1E-835E-5EC356BF5691}" type="pres">
      <dgm:prSet presAssocID="{C842F51F-3A1B-4A46-9F89-E79917649302}" presName="rootComposite" presStyleCnt="0"/>
      <dgm:spPr/>
    </dgm:pt>
    <dgm:pt modelId="{7734282D-0435-46B5-B0A5-74CD143A8A27}" type="pres">
      <dgm:prSet presAssocID="{C842F51F-3A1B-4A46-9F89-E79917649302}" presName="rootText" presStyleLbl="node2" presStyleIdx="2" presStyleCnt="3">
        <dgm:presLayoutVars>
          <dgm:chPref val="3"/>
        </dgm:presLayoutVars>
      </dgm:prSet>
      <dgm:spPr/>
    </dgm:pt>
    <dgm:pt modelId="{E64171BC-46E7-474D-B6F0-F0DBD0C95DB5}" type="pres">
      <dgm:prSet presAssocID="{C842F51F-3A1B-4A46-9F89-E79917649302}" presName="rootConnector" presStyleLbl="node2" presStyleIdx="2" presStyleCnt="3"/>
      <dgm:spPr/>
    </dgm:pt>
    <dgm:pt modelId="{27FFD00E-3741-4144-8A43-EDFD1D78906C}" type="pres">
      <dgm:prSet presAssocID="{C842F51F-3A1B-4A46-9F89-E79917649302}" presName="hierChild4" presStyleCnt="0"/>
      <dgm:spPr/>
    </dgm:pt>
    <dgm:pt modelId="{46EE9A18-1F38-42C9-A62B-198E43457CEB}" type="pres">
      <dgm:prSet presAssocID="{A5BD69F4-FE81-451B-895B-6CC5E9F707F4}" presName="Name35" presStyleLbl="parChTrans1D3" presStyleIdx="2" presStyleCnt="3"/>
      <dgm:spPr/>
    </dgm:pt>
    <dgm:pt modelId="{1E251CAE-3BEB-44D9-B293-5A5DBB4E5A05}" type="pres">
      <dgm:prSet presAssocID="{340209D9-6D3F-4ADC-B899-A3EEDF0E4B22}" presName="hierRoot2" presStyleCnt="0">
        <dgm:presLayoutVars>
          <dgm:hierBranch val="r"/>
        </dgm:presLayoutVars>
      </dgm:prSet>
      <dgm:spPr/>
    </dgm:pt>
    <dgm:pt modelId="{9040E616-7C2A-4E0B-8552-D828A7D3AFC0}" type="pres">
      <dgm:prSet presAssocID="{340209D9-6D3F-4ADC-B899-A3EEDF0E4B22}" presName="rootComposite" presStyleCnt="0"/>
      <dgm:spPr/>
    </dgm:pt>
    <dgm:pt modelId="{2F7C2C88-1F73-4DF2-A7B9-1E14B287DE0F}" type="pres">
      <dgm:prSet presAssocID="{340209D9-6D3F-4ADC-B899-A3EEDF0E4B22}" presName="rootText" presStyleLbl="node3" presStyleIdx="2" presStyleCnt="3">
        <dgm:presLayoutVars>
          <dgm:chPref val="3"/>
        </dgm:presLayoutVars>
      </dgm:prSet>
      <dgm:spPr/>
    </dgm:pt>
    <dgm:pt modelId="{01A4A233-4371-477D-9DEF-CC3EFB8E3320}" type="pres">
      <dgm:prSet presAssocID="{340209D9-6D3F-4ADC-B899-A3EEDF0E4B22}" presName="rootConnector" presStyleLbl="node3" presStyleIdx="2" presStyleCnt="3"/>
      <dgm:spPr/>
    </dgm:pt>
    <dgm:pt modelId="{9FF6AEE5-EBF5-49F6-86B7-688401C145B8}" type="pres">
      <dgm:prSet presAssocID="{340209D9-6D3F-4ADC-B899-A3EEDF0E4B22}" presName="hierChild4" presStyleCnt="0"/>
      <dgm:spPr/>
    </dgm:pt>
    <dgm:pt modelId="{AB33462D-3DF0-450A-8E01-1C1CEB67A60D}" type="pres">
      <dgm:prSet presAssocID="{340209D9-6D3F-4ADC-B899-A3EEDF0E4B22}" presName="hierChild5" presStyleCnt="0"/>
      <dgm:spPr/>
    </dgm:pt>
    <dgm:pt modelId="{EB30D00B-B0D3-480D-B4BE-5C9F43569EAD}" type="pres">
      <dgm:prSet presAssocID="{C842F51F-3A1B-4A46-9F89-E79917649302}" presName="hierChild5" presStyleCnt="0"/>
      <dgm:spPr/>
    </dgm:pt>
    <dgm:pt modelId="{8E165775-3A24-4831-858C-E23248D64826}" type="pres">
      <dgm:prSet presAssocID="{2B46A0DC-8DEA-4DCA-91A5-6BA40973425E}" presName="hierChild3" presStyleCnt="0"/>
      <dgm:spPr/>
    </dgm:pt>
  </dgm:ptLst>
  <dgm:cxnLst>
    <dgm:cxn modelId="{F0DA3304-7C15-49DA-AC58-4C8EB6EC2392}" type="presOf" srcId="{340209D9-6D3F-4ADC-B899-A3EEDF0E4B22}" destId="{01A4A233-4371-477D-9DEF-CC3EFB8E3320}" srcOrd="1" destOrd="0" presId="urn:microsoft.com/office/officeart/2005/8/layout/orgChart1"/>
    <dgm:cxn modelId="{291D2325-B0CA-4721-8357-301DD252D641}" srcId="{2B46A0DC-8DEA-4DCA-91A5-6BA40973425E}" destId="{C842F51F-3A1B-4A46-9F89-E79917649302}" srcOrd="2" destOrd="0" parTransId="{6E15BFF2-1B70-412F-B49D-46DD7B12E809}" sibTransId="{4FDB9273-2048-4224-B7C0-B5B6D716355E}"/>
    <dgm:cxn modelId="{75D9962E-ECC9-432E-887F-9AFBDC587F8C}" type="presOf" srcId="{2B46A0DC-8DEA-4DCA-91A5-6BA40973425E}" destId="{3561FAC6-C745-4FFD-9935-9EAB637A8D7C}" srcOrd="1" destOrd="0" presId="urn:microsoft.com/office/officeart/2005/8/layout/orgChart1"/>
    <dgm:cxn modelId="{19350E30-B924-4493-8F07-F214908AA3EE}" type="presOf" srcId="{956F7180-92F9-44F1-A3CB-881CE93818E2}" destId="{0FBC0EB5-B2CA-40C8-AE8D-046EE27801CC}" srcOrd="1" destOrd="0" presId="urn:microsoft.com/office/officeart/2005/8/layout/orgChart1"/>
    <dgm:cxn modelId="{90BDA535-A060-44FA-94B5-4863E9232E08}" type="presOf" srcId="{61A5DBD8-DFEB-4784-BEC7-0C3260B5B0F0}" destId="{C0595019-6BDF-4843-96DD-4F44BA706C33}" srcOrd="1" destOrd="0" presId="urn:microsoft.com/office/officeart/2005/8/layout/orgChart1"/>
    <dgm:cxn modelId="{71C33563-0537-40AD-8459-F5ACD3B7C9A8}" type="presOf" srcId="{2FA41708-DE56-4FB1-B20F-E4BC7718325B}" destId="{E395C92B-7507-4A40-B91C-59285CF4DC55}" srcOrd="0" destOrd="0" presId="urn:microsoft.com/office/officeart/2005/8/layout/orgChart1"/>
    <dgm:cxn modelId="{7FC7066C-E46F-4961-B099-125B92DB17B2}" srcId="{3956F4BB-D92D-48BF-9835-D5C21A704715}" destId="{F2B804ED-E267-425D-9734-D16C9D42232D}" srcOrd="0" destOrd="0" parTransId="{2FA41708-DE56-4FB1-B20F-E4BC7718325B}" sibTransId="{29CC8224-2411-47D6-A8CE-A8E878D429ED}"/>
    <dgm:cxn modelId="{AEDDCE6C-5E72-4509-BA38-87F88A8A475A}" type="presOf" srcId="{340209D9-6D3F-4ADC-B899-A3EEDF0E4B22}" destId="{2F7C2C88-1F73-4DF2-A7B9-1E14B287DE0F}" srcOrd="0" destOrd="0" presId="urn:microsoft.com/office/officeart/2005/8/layout/orgChart1"/>
    <dgm:cxn modelId="{3039A16F-2D39-46AF-AED4-8BA71BD17586}" srcId="{2B46A0DC-8DEA-4DCA-91A5-6BA40973425E}" destId="{956F7180-92F9-44F1-A3CB-881CE93818E2}" srcOrd="1" destOrd="0" parTransId="{E81D598C-4940-4EE5-BD3F-8AFCD5F1D443}" sibTransId="{BC5C8C90-549A-4C30-BBB3-7106BC61664B}"/>
    <dgm:cxn modelId="{04D33376-9297-493D-905C-35A71281DA1C}" type="presOf" srcId="{E81D598C-4940-4EE5-BD3F-8AFCD5F1D443}" destId="{0237CD8C-E087-48AE-A62B-B129026065CF}" srcOrd="0" destOrd="0" presId="urn:microsoft.com/office/officeart/2005/8/layout/orgChart1"/>
    <dgm:cxn modelId="{ECFF1778-DD39-460E-BEB9-B649545B57EE}" type="presOf" srcId="{2B46A0DC-8DEA-4DCA-91A5-6BA40973425E}" destId="{0AB3BF89-5F37-4F4D-BBCD-850F7183778A}" srcOrd="0" destOrd="0" presId="urn:microsoft.com/office/officeart/2005/8/layout/orgChart1"/>
    <dgm:cxn modelId="{9CD2DC8C-2D15-4A23-AFB6-E805DB4BA0BF}" type="presOf" srcId="{956F7180-92F9-44F1-A3CB-881CE93818E2}" destId="{98DEB2CD-2A1E-4C68-8FEA-6F70C01C5C7F}" srcOrd="0" destOrd="0" presId="urn:microsoft.com/office/officeart/2005/8/layout/orgChart1"/>
    <dgm:cxn modelId="{8454509E-638B-433C-B07E-6A754BFE12EA}" srcId="{C842F51F-3A1B-4A46-9F89-E79917649302}" destId="{340209D9-6D3F-4ADC-B899-A3EEDF0E4B22}" srcOrd="0" destOrd="0" parTransId="{A5BD69F4-FE81-451B-895B-6CC5E9F707F4}" sibTransId="{8EC36A3B-9746-458C-B707-81DAB3164ABF}"/>
    <dgm:cxn modelId="{770F8DA6-AFC5-4E0C-86E7-DEF392C41E8A}" type="presOf" srcId="{3956F4BB-D92D-48BF-9835-D5C21A704715}" destId="{4D87B35D-1469-4E10-AC33-A6D1A499C4D6}" srcOrd="0" destOrd="0" presId="urn:microsoft.com/office/officeart/2005/8/layout/orgChart1"/>
    <dgm:cxn modelId="{448946AA-A5D8-40A6-B29C-6FDFCA2A40C1}" type="presOf" srcId="{3956F4BB-D92D-48BF-9835-D5C21A704715}" destId="{1C16DE72-2606-464D-AE1C-292B708A17D8}" srcOrd="1" destOrd="0" presId="urn:microsoft.com/office/officeart/2005/8/layout/orgChart1"/>
    <dgm:cxn modelId="{C4D0C6B1-6AD7-47E0-9957-755246099EA9}" type="presOf" srcId="{B2D75828-2F00-4206-A424-FA1BF19EFDEA}" destId="{163CABD0-3FC3-4A90-9D7F-F24A252E1F47}" srcOrd="0" destOrd="0" presId="urn:microsoft.com/office/officeart/2005/8/layout/orgChart1"/>
    <dgm:cxn modelId="{3D6E42B9-C3BE-450D-BBB0-F73A2B224B79}" type="presOf" srcId="{A5BD69F4-FE81-451B-895B-6CC5E9F707F4}" destId="{46EE9A18-1F38-42C9-A62B-198E43457CEB}" srcOrd="0" destOrd="0" presId="urn:microsoft.com/office/officeart/2005/8/layout/orgChart1"/>
    <dgm:cxn modelId="{995CA5C3-CC2B-44C3-9899-0D5E612A2B60}" type="presOf" srcId="{C842F51F-3A1B-4A46-9F89-E79917649302}" destId="{7734282D-0435-46B5-B0A5-74CD143A8A27}" srcOrd="0" destOrd="0" presId="urn:microsoft.com/office/officeart/2005/8/layout/orgChart1"/>
    <dgm:cxn modelId="{A3C910C8-7DE3-4E67-A792-1ED1DBC04ACF}" type="presOf" srcId="{6E15BFF2-1B70-412F-B49D-46DD7B12E809}" destId="{23625D6E-36AA-4A79-B15D-A9F41AF5EAF8}" srcOrd="0" destOrd="0" presId="urn:microsoft.com/office/officeart/2005/8/layout/orgChart1"/>
    <dgm:cxn modelId="{F332D2C9-6A86-4C59-8DEC-C832E115D769}" srcId="{956F7180-92F9-44F1-A3CB-881CE93818E2}" destId="{61A5DBD8-DFEB-4784-BEC7-0C3260B5B0F0}" srcOrd="0" destOrd="0" parTransId="{A3B80339-FF85-4CA2-BEF7-087B07EDDB54}" sibTransId="{55E5DD8A-7B2D-49F8-A399-14396AD02F45}"/>
    <dgm:cxn modelId="{B62B75CC-67D0-4BE9-8BF4-FDBF4DB0F9B8}" type="presOf" srcId="{F2B804ED-E267-425D-9734-D16C9D42232D}" destId="{4627C14E-0DAF-40D0-A6DD-299981B8E6C0}" srcOrd="1" destOrd="0" presId="urn:microsoft.com/office/officeart/2005/8/layout/orgChart1"/>
    <dgm:cxn modelId="{3E7EF1D0-0309-4AF1-9EC8-3317F3966670}" type="presOf" srcId="{61A5DBD8-DFEB-4784-BEC7-0C3260B5B0F0}" destId="{12C448C1-F7BF-4BFE-8C1A-31493BD0CB94}" srcOrd="0" destOrd="0" presId="urn:microsoft.com/office/officeart/2005/8/layout/orgChart1"/>
    <dgm:cxn modelId="{680DCCE1-BB30-43B2-B27F-AAF4991755BB}" srcId="{2B46A0DC-8DEA-4DCA-91A5-6BA40973425E}" destId="{3956F4BB-D92D-48BF-9835-D5C21A704715}" srcOrd="0" destOrd="0" parTransId="{ACA3A0B1-6EA5-46D8-9B6D-BC73E2F106E5}" sibTransId="{A84119D2-607B-4A4E-A63F-B29432EACB03}"/>
    <dgm:cxn modelId="{C9426EEB-8FE6-48A3-A2A2-EFA836F0258E}" type="presOf" srcId="{A3B80339-FF85-4CA2-BEF7-087B07EDDB54}" destId="{A6577014-837E-4900-B599-8582D73D72AC}" srcOrd="0" destOrd="0" presId="urn:microsoft.com/office/officeart/2005/8/layout/orgChart1"/>
    <dgm:cxn modelId="{E5EE46EC-F5EB-4CDA-A359-3D55356410AD}" type="presOf" srcId="{C842F51F-3A1B-4A46-9F89-E79917649302}" destId="{E64171BC-46E7-474D-B6F0-F0DBD0C95DB5}" srcOrd="1" destOrd="0" presId="urn:microsoft.com/office/officeart/2005/8/layout/orgChart1"/>
    <dgm:cxn modelId="{708B5DEF-04E6-43EF-AFF1-5EDE5315B66F}" type="presOf" srcId="{ACA3A0B1-6EA5-46D8-9B6D-BC73E2F106E5}" destId="{2A49257A-0AA2-48B0-8157-0B66223CA1A2}" srcOrd="0" destOrd="0" presId="urn:microsoft.com/office/officeart/2005/8/layout/orgChart1"/>
    <dgm:cxn modelId="{B1B99DEF-6413-4251-AC77-C6F8F41E70D7}" type="presOf" srcId="{F2B804ED-E267-425D-9734-D16C9D42232D}" destId="{3C6C9242-FBB3-4A4C-B3FD-4CA4439A3FA8}" srcOrd="0" destOrd="0" presId="urn:microsoft.com/office/officeart/2005/8/layout/orgChart1"/>
    <dgm:cxn modelId="{FACB08F3-3355-49E5-B6AA-D2B724B56672}" srcId="{B2D75828-2F00-4206-A424-FA1BF19EFDEA}" destId="{2B46A0DC-8DEA-4DCA-91A5-6BA40973425E}" srcOrd="0" destOrd="0" parTransId="{E53EB1C4-680D-4EB9-8A16-3A1F3ADA1CE5}" sibTransId="{1D373306-0B82-4D01-9FCD-039EEBAE23F8}"/>
    <dgm:cxn modelId="{90580F66-E037-481A-BB07-0D64CE6E2C3F}" type="presParOf" srcId="{163CABD0-3FC3-4A90-9D7F-F24A252E1F47}" destId="{FD7D6A10-D3B3-4D2B-BB83-45DB96D86CA0}" srcOrd="0" destOrd="0" presId="urn:microsoft.com/office/officeart/2005/8/layout/orgChart1"/>
    <dgm:cxn modelId="{4702EB29-9169-4A9D-8FB4-5588F0A411A9}" type="presParOf" srcId="{FD7D6A10-D3B3-4D2B-BB83-45DB96D86CA0}" destId="{8EFBA905-E43A-46DF-8585-42CFC632A644}" srcOrd="0" destOrd="0" presId="urn:microsoft.com/office/officeart/2005/8/layout/orgChart1"/>
    <dgm:cxn modelId="{BDE01FA0-96A2-4278-9121-7EBC4788E9FF}" type="presParOf" srcId="{8EFBA905-E43A-46DF-8585-42CFC632A644}" destId="{0AB3BF89-5F37-4F4D-BBCD-850F7183778A}" srcOrd="0" destOrd="0" presId="urn:microsoft.com/office/officeart/2005/8/layout/orgChart1"/>
    <dgm:cxn modelId="{BCBC4A55-12FC-43EA-B447-51668CA34EDB}" type="presParOf" srcId="{8EFBA905-E43A-46DF-8585-42CFC632A644}" destId="{3561FAC6-C745-4FFD-9935-9EAB637A8D7C}" srcOrd="1" destOrd="0" presId="urn:microsoft.com/office/officeart/2005/8/layout/orgChart1"/>
    <dgm:cxn modelId="{ED7C2A2D-61ED-47E9-853F-DA2DADC2397B}" type="presParOf" srcId="{FD7D6A10-D3B3-4D2B-BB83-45DB96D86CA0}" destId="{61A34BE5-E67A-48C8-A405-5C3CD06AE6B2}" srcOrd="1" destOrd="0" presId="urn:microsoft.com/office/officeart/2005/8/layout/orgChart1"/>
    <dgm:cxn modelId="{9D2DE24C-3190-4C65-85CE-C373ACBDD4D1}" type="presParOf" srcId="{61A34BE5-E67A-48C8-A405-5C3CD06AE6B2}" destId="{2A49257A-0AA2-48B0-8157-0B66223CA1A2}" srcOrd="0" destOrd="0" presId="urn:microsoft.com/office/officeart/2005/8/layout/orgChart1"/>
    <dgm:cxn modelId="{3B1C2490-C052-4423-A217-E181FF055D9C}" type="presParOf" srcId="{61A34BE5-E67A-48C8-A405-5C3CD06AE6B2}" destId="{4C1C2EC6-9D38-43EC-9958-057DB615460D}" srcOrd="1" destOrd="0" presId="urn:microsoft.com/office/officeart/2005/8/layout/orgChart1"/>
    <dgm:cxn modelId="{0E2D245D-19A0-4FC9-88AB-7CD2F70B1C54}" type="presParOf" srcId="{4C1C2EC6-9D38-43EC-9958-057DB615460D}" destId="{A9E526AF-1AA1-43ED-A4C2-348BF1DE329D}" srcOrd="0" destOrd="0" presId="urn:microsoft.com/office/officeart/2005/8/layout/orgChart1"/>
    <dgm:cxn modelId="{A9C253D3-3A6F-4AFC-8B28-55F47944D5D1}" type="presParOf" srcId="{A9E526AF-1AA1-43ED-A4C2-348BF1DE329D}" destId="{4D87B35D-1469-4E10-AC33-A6D1A499C4D6}" srcOrd="0" destOrd="0" presId="urn:microsoft.com/office/officeart/2005/8/layout/orgChart1"/>
    <dgm:cxn modelId="{547B2B29-0060-4CA8-91FE-38AE476CE008}" type="presParOf" srcId="{A9E526AF-1AA1-43ED-A4C2-348BF1DE329D}" destId="{1C16DE72-2606-464D-AE1C-292B708A17D8}" srcOrd="1" destOrd="0" presId="urn:microsoft.com/office/officeart/2005/8/layout/orgChart1"/>
    <dgm:cxn modelId="{365BCA28-1BF0-4334-AC23-FBE46B938196}" type="presParOf" srcId="{4C1C2EC6-9D38-43EC-9958-057DB615460D}" destId="{744BBA50-A404-4339-A2A2-658D068035C5}" srcOrd="1" destOrd="0" presId="urn:microsoft.com/office/officeart/2005/8/layout/orgChart1"/>
    <dgm:cxn modelId="{E0D5A759-980B-4D44-BCEA-741D94AAE27D}" type="presParOf" srcId="{744BBA50-A404-4339-A2A2-658D068035C5}" destId="{E395C92B-7507-4A40-B91C-59285CF4DC55}" srcOrd="0" destOrd="0" presId="urn:microsoft.com/office/officeart/2005/8/layout/orgChart1"/>
    <dgm:cxn modelId="{6FB39107-7A72-477D-8680-309C1E4A3422}" type="presParOf" srcId="{744BBA50-A404-4339-A2A2-658D068035C5}" destId="{F7AEDD27-AE93-4026-9233-3557C7D1A4F8}" srcOrd="1" destOrd="0" presId="urn:microsoft.com/office/officeart/2005/8/layout/orgChart1"/>
    <dgm:cxn modelId="{E7B4D18E-65E9-4FC9-B434-F3959796FE1D}" type="presParOf" srcId="{F7AEDD27-AE93-4026-9233-3557C7D1A4F8}" destId="{CC9547B6-861C-42A0-992E-70249D7C9041}" srcOrd="0" destOrd="0" presId="urn:microsoft.com/office/officeart/2005/8/layout/orgChart1"/>
    <dgm:cxn modelId="{8E379EF0-807E-4023-B9B2-FBE37FCA564C}" type="presParOf" srcId="{CC9547B6-861C-42A0-992E-70249D7C9041}" destId="{3C6C9242-FBB3-4A4C-B3FD-4CA4439A3FA8}" srcOrd="0" destOrd="0" presId="urn:microsoft.com/office/officeart/2005/8/layout/orgChart1"/>
    <dgm:cxn modelId="{DF0A8CC1-B13C-48A9-B11F-10B3F7C092E1}" type="presParOf" srcId="{CC9547B6-861C-42A0-992E-70249D7C9041}" destId="{4627C14E-0DAF-40D0-A6DD-299981B8E6C0}" srcOrd="1" destOrd="0" presId="urn:microsoft.com/office/officeart/2005/8/layout/orgChart1"/>
    <dgm:cxn modelId="{9B4243EB-1D0C-4CF7-B40D-23F05CD43FF6}" type="presParOf" srcId="{F7AEDD27-AE93-4026-9233-3557C7D1A4F8}" destId="{C842236A-D3A4-41DE-AE48-1A3353CCD29A}" srcOrd="1" destOrd="0" presId="urn:microsoft.com/office/officeart/2005/8/layout/orgChart1"/>
    <dgm:cxn modelId="{0FF7D90E-120E-43E5-9319-6F451713B512}" type="presParOf" srcId="{F7AEDD27-AE93-4026-9233-3557C7D1A4F8}" destId="{0503A676-9818-4605-B482-85602C019452}" srcOrd="2" destOrd="0" presId="urn:microsoft.com/office/officeart/2005/8/layout/orgChart1"/>
    <dgm:cxn modelId="{5E09CE02-DC31-490C-83A4-31677007E2AF}" type="presParOf" srcId="{4C1C2EC6-9D38-43EC-9958-057DB615460D}" destId="{AC375BD0-FFF1-41CF-93C0-A92DA9F3B718}" srcOrd="2" destOrd="0" presId="urn:microsoft.com/office/officeart/2005/8/layout/orgChart1"/>
    <dgm:cxn modelId="{B8F69DE9-14A7-42CD-8F43-ED451669D5CC}" type="presParOf" srcId="{61A34BE5-E67A-48C8-A405-5C3CD06AE6B2}" destId="{0237CD8C-E087-48AE-A62B-B129026065CF}" srcOrd="2" destOrd="0" presId="urn:microsoft.com/office/officeart/2005/8/layout/orgChart1"/>
    <dgm:cxn modelId="{729EEC69-D131-4A14-B17D-0398ACF97612}" type="presParOf" srcId="{61A34BE5-E67A-48C8-A405-5C3CD06AE6B2}" destId="{44279BB9-F13F-43A3-8BF2-EDC931103834}" srcOrd="3" destOrd="0" presId="urn:microsoft.com/office/officeart/2005/8/layout/orgChart1"/>
    <dgm:cxn modelId="{0991DB51-5F9F-4C20-BCCE-AD6FFDD3EE4C}" type="presParOf" srcId="{44279BB9-F13F-43A3-8BF2-EDC931103834}" destId="{55825BDC-E2BD-46D6-80C3-54AD00F13937}" srcOrd="0" destOrd="0" presId="urn:microsoft.com/office/officeart/2005/8/layout/orgChart1"/>
    <dgm:cxn modelId="{C6871F8D-6E3B-4CD7-B91E-EF63D7180301}" type="presParOf" srcId="{55825BDC-E2BD-46D6-80C3-54AD00F13937}" destId="{98DEB2CD-2A1E-4C68-8FEA-6F70C01C5C7F}" srcOrd="0" destOrd="0" presId="urn:microsoft.com/office/officeart/2005/8/layout/orgChart1"/>
    <dgm:cxn modelId="{4198B00F-9BF4-4989-A236-C3073F27989C}" type="presParOf" srcId="{55825BDC-E2BD-46D6-80C3-54AD00F13937}" destId="{0FBC0EB5-B2CA-40C8-AE8D-046EE27801CC}" srcOrd="1" destOrd="0" presId="urn:microsoft.com/office/officeart/2005/8/layout/orgChart1"/>
    <dgm:cxn modelId="{862F993C-0811-4F6C-B206-7CB6E3091D88}" type="presParOf" srcId="{44279BB9-F13F-43A3-8BF2-EDC931103834}" destId="{DD4246F7-1CD1-4435-AF3F-C2C64B37F8E0}" srcOrd="1" destOrd="0" presId="urn:microsoft.com/office/officeart/2005/8/layout/orgChart1"/>
    <dgm:cxn modelId="{8BFEC91B-5A7C-4457-9484-6DD93CE8DB4A}" type="presParOf" srcId="{DD4246F7-1CD1-4435-AF3F-C2C64B37F8E0}" destId="{A6577014-837E-4900-B599-8582D73D72AC}" srcOrd="0" destOrd="0" presId="urn:microsoft.com/office/officeart/2005/8/layout/orgChart1"/>
    <dgm:cxn modelId="{9505026F-1830-4C53-8C00-287AB58D543D}" type="presParOf" srcId="{DD4246F7-1CD1-4435-AF3F-C2C64B37F8E0}" destId="{380309B2-139F-4403-AF3D-308E1F5235CF}" srcOrd="1" destOrd="0" presId="urn:microsoft.com/office/officeart/2005/8/layout/orgChart1"/>
    <dgm:cxn modelId="{50A5776E-1522-482F-9EA1-752F77EE9C97}" type="presParOf" srcId="{380309B2-139F-4403-AF3D-308E1F5235CF}" destId="{AC43B214-2840-455C-8F51-E783BCD15C40}" srcOrd="0" destOrd="0" presId="urn:microsoft.com/office/officeart/2005/8/layout/orgChart1"/>
    <dgm:cxn modelId="{6BF499A5-FF10-4C94-94C6-E54848CF65CF}" type="presParOf" srcId="{AC43B214-2840-455C-8F51-E783BCD15C40}" destId="{12C448C1-F7BF-4BFE-8C1A-31493BD0CB94}" srcOrd="0" destOrd="0" presId="urn:microsoft.com/office/officeart/2005/8/layout/orgChart1"/>
    <dgm:cxn modelId="{9D396CD0-5EB1-47AB-B74E-7B68617F1E5C}" type="presParOf" srcId="{AC43B214-2840-455C-8F51-E783BCD15C40}" destId="{C0595019-6BDF-4843-96DD-4F44BA706C33}" srcOrd="1" destOrd="0" presId="urn:microsoft.com/office/officeart/2005/8/layout/orgChart1"/>
    <dgm:cxn modelId="{4683479E-8E0F-48F5-B81E-5E399B731083}" type="presParOf" srcId="{380309B2-139F-4403-AF3D-308E1F5235CF}" destId="{B5E9B0C2-012E-44BB-A700-7895B60AA286}" srcOrd="1" destOrd="0" presId="urn:microsoft.com/office/officeart/2005/8/layout/orgChart1"/>
    <dgm:cxn modelId="{DB65EE63-FC58-492E-ABF0-5C165F1DFE2A}" type="presParOf" srcId="{380309B2-139F-4403-AF3D-308E1F5235CF}" destId="{8AE2B94C-1AB8-4C7C-B2EE-D86CD0D49093}" srcOrd="2" destOrd="0" presId="urn:microsoft.com/office/officeart/2005/8/layout/orgChart1"/>
    <dgm:cxn modelId="{55981768-5698-4057-908C-66C1C90A51A4}" type="presParOf" srcId="{44279BB9-F13F-43A3-8BF2-EDC931103834}" destId="{2B0843EF-FD17-472B-BF0B-5D477CDA65B3}" srcOrd="2" destOrd="0" presId="urn:microsoft.com/office/officeart/2005/8/layout/orgChart1"/>
    <dgm:cxn modelId="{9D9CBD1C-E6A1-4394-A1D8-1A41DF1E7EF7}" type="presParOf" srcId="{61A34BE5-E67A-48C8-A405-5C3CD06AE6B2}" destId="{23625D6E-36AA-4A79-B15D-A9F41AF5EAF8}" srcOrd="4" destOrd="0" presId="urn:microsoft.com/office/officeart/2005/8/layout/orgChart1"/>
    <dgm:cxn modelId="{AC154E62-5047-4D12-A1EC-97DECB6191C8}" type="presParOf" srcId="{61A34BE5-E67A-48C8-A405-5C3CD06AE6B2}" destId="{31C01755-A46E-44EA-9A0F-7B7C6B8D1073}" srcOrd="5" destOrd="0" presId="urn:microsoft.com/office/officeart/2005/8/layout/orgChart1"/>
    <dgm:cxn modelId="{BC00DD63-2981-45D9-BE08-EDDFA5DC1B43}" type="presParOf" srcId="{31C01755-A46E-44EA-9A0F-7B7C6B8D1073}" destId="{B55F1609-AA3B-4B1E-835E-5EC356BF5691}" srcOrd="0" destOrd="0" presId="urn:microsoft.com/office/officeart/2005/8/layout/orgChart1"/>
    <dgm:cxn modelId="{AA84D1EE-0CCD-4AAF-8E21-44CAEDC48DC8}" type="presParOf" srcId="{B55F1609-AA3B-4B1E-835E-5EC356BF5691}" destId="{7734282D-0435-46B5-B0A5-74CD143A8A27}" srcOrd="0" destOrd="0" presId="urn:microsoft.com/office/officeart/2005/8/layout/orgChart1"/>
    <dgm:cxn modelId="{D52CCBAB-D0EC-476D-B560-3217B527174D}" type="presParOf" srcId="{B55F1609-AA3B-4B1E-835E-5EC356BF5691}" destId="{E64171BC-46E7-474D-B6F0-F0DBD0C95DB5}" srcOrd="1" destOrd="0" presId="urn:microsoft.com/office/officeart/2005/8/layout/orgChart1"/>
    <dgm:cxn modelId="{E5ADC20F-B9AF-4469-8348-55092A25C217}" type="presParOf" srcId="{31C01755-A46E-44EA-9A0F-7B7C6B8D1073}" destId="{27FFD00E-3741-4144-8A43-EDFD1D78906C}" srcOrd="1" destOrd="0" presId="urn:microsoft.com/office/officeart/2005/8/layout/orgChart1"/>
    <dgm:cxn modelId="{9B6F5070-522B-4050-9E24-AC241BF748D2}" type="presParOf" srcId="{27FFD00E-3741-4144-8A43-EDFD1D78906C}" destId="{46EE9A18-1F38-42C9-A62B-198E43457CEB}" srcOrd="0" destOrd="0" presId="urn:microsoft.com/office/officeart/2005/8/layout/orgChart1"/>
    <dgm:cxn modelId="{A1F44CC9-D67D-4B5E-97C3-FE18BF7647B1}" type="presParOf" srcId="{27FFD00E-3741-4144-8A43-EDFD1D78906C}" destId="{1E251CAE-3BEB-44D9-B293-5A5DBB4E5A05}" srcOrd="1" destOrd="0" presId="urn:microsoft.com/office/officeart/2005/8/layout/orgChart1"/>
    <dgm:cxn modelId="{8C2A6415-FCDD-4053-BD27-B138C9261CD5}" type="presParOf" srcId="{1E251CAE-3BEB-44D9-B293-5A5DBB4E5A05}" destId="{9040E616-7C2A-4E0B-8552-D828A7D3AFC0}" srcOrd="0" destOrd="0" presId="urn:microsoft.com/office/officeart/2005/8/layout/orgChart1"/>
    <dgm:cxn modelId="{23A8C13C-6970-47F6-80C0-BDFAA9FE28E1}" type="presParOf" srcId="{9040E616-7C2A-4E0B-8552-D828A7D3AFC0}" destId="{2F7C2C88-1F73-4DF2-A7B9-1E14B287DE0F}" srcOrd="0" destOrd="0" presId="urn:microsoft.com/office/officeart/2005/8/layout/orgChart1"/>
    <dgm:cxn modelId="{3DBA4E38-34EB-4DB5-B2C7-7D421DFABF79}" type="presParOf" srcId="{9040E616-7C2A-4E0B-8552-D828A7D3AFC0}" destId="{01A4A233-4371-477D-9DEF-CC3EFB8E3320}" srcOrd="1" destOrd="0" presId="urn:microsoft.com/office/officeart/2005/8/layout/orgChart1"/>
    <dgm:cxn modelId="{8DCB029C-B19E-46B2-B622-B48E9DC8B8FA}" type="presParOf" srcId="{1E251CAE-3BEB-44D9-B293-5A5DBB4E5A05}" destId="{9FF6AEE5-EBF5-49F6-86B7-688401C145B8}" srcOrd="1" destOrd="0" presId="urn:microsoft.com/office/officeart/2005/8/layout/orgChart1"/>
    <dgm:cxn modelId="{AAABAF77-C454-4B50-B097-B17ECC813A01}" type="presParOf" srcId="{1E251CAE-3BEB-44D9-B293-5A5DBB4E5A05}" destId="{AB33462D-3DF0-450A-8E01-1C1CEB67A60D}" srcOrd="2" destOrd="0" presId="urn:microsoft.com/office/officeart/2005/8/layout/orgChart1"/>
    <dgm:cxn modelId="{C316BEAD-276B-4378-B526-35B3E20C0DD1}" type="presParOf" srcId="{31C01755-A46E-44EA-9A0F-7B7C6B8D1073}" destId="{EB30D00B-B0D3-480D-B4BE-5C9F43569EAD}" srcOrd="2" destOrd="0" presId="urn:microsoft.com/office/officeart/2005/8/layout/orgChart1"/>
    <dgm:cxn modelId="{FC029850-79DE-4ACE-81FE-B8C098EE28BC}" type="presParOf" srcId="{FD7D6A10-D3B3-4D2B-BB83-45DB96D86CA0}" destId="{8E165775-3A24-4831-858C-E23248D6482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E52C4DE-1870-4341-9D6B-9143DC153EC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7D7B38B3-377D-40AF-9CA7-6FCB01C6D4F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BOSS/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RD</a:t>
          </a: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主管</a:t>
          </a:r>
        </a:p>
      </dgm:t>
    </dgm:pt>
    <dgm:pt modelId="{7C516274-8CDE-4993-B2E8-ECB84FB4FAB1}" type="parTrans" cxnId="{64463957-600B-486D-94DA-06E06FF4249B}">
      <dgm:prSet/>
      <dgm:spPr/>
      <dgm:t>
        <a:bodyPr/>
        <a:lstStyle/>
        <a:p>
          <a:endParaRPr lang="zh-TW" altLang="en-US"/>
        </a:p>
      </dgm:t>
    </dgm:pt>
    <dgm:pt modelId="{6849F1BC-D098-4B90-BD79-4ECF1A14B9BA}" type="sibTrans" cxnId="{64463957-600B-486D-94DA-06E06FF4249B}">
      <dgm:prSet/>
      <dgm:spPr/>
      <dgm:t>
        <a:bodyPr/>
        <a:lstStyle/>
        <a:p>
          <a:endParaRPr lang="zh-TW" altLang="en-US"/>
        </a:p>
      </dgm:t>
    </dgm:pt>
    <dgm:pt modelId="{42169707-E27F-41DA-8BA5-5C81AD432EF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程式部經理</a:t>
          </a:r>
        </a:p>
      </dgm:t>
    </dgm:pt>
    <dgm:pt modelId="{0865842F-FB75-4B60-B179-70D02B417B6D}" type="parTrans" cxnId="{556DE8B0-E24B-4947-A179-A672ED19DF30}">
      <dgm:prSet/>
      <dgm:spPr/>
      <dgm:t>
        <a:bodyPr/>
        <a:lstStyle/>
        <a:p>
          <a:endParaRPr lang="zh-TW" altLang="en-US"/>
        </a:p>
      </dgm:t>
    </dgm:pt>
    <dgm:pt modelId="{AAF94258-AEE1-4A05-A2A0-607EE0A8C902}" type="sibTrans" cxnId="{556DE8B0-E24B-4947-A179-A672ED19DF30}">
      <dgm:prSet/>
      <dgm:spPr/>
      <dgm:t>
        <a:bodyPr/>
        <a:lstStyle/>
        <a:p>
          <a:endParaRPr lang="zh-TW" altLang="en-US"/>
        </a:p>
      </dgm:t>
    </dgm:pt>
    <dgm:pt modelId="{BA40A94F-EDCB-412F-B909-5D122D2C07E8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程式資源池</a:t>
          </a:r>
        </a:p>
      </dgm:t>
    </dgm:pt>
    <dgm:pt modelId="{E42F4D64-BC0B-403A-93E6-99A419CE89F2}" type="parTrans" cxnId="{06113F41-E2A6-4CA7-B2FD-06D32F43BCAB}">
      <dgm:prSet/>
      <dgm:spPr/>
      <dgm:t>
        <a:bodyPr/>
        <a:lstStyle/>
        <a:p>
          <a:endParaRPr lang="zh-TW" altLang="en-US"/>
        </a:p>
      </dgm:t>
    </dgm:pt>
    <dgm:pt modelId="{88BEF30A-19F5-4D5A-8CBE-CDD8A4B69202}" type="sibTrans" cxnId="{06113F41-E2A6-4CA7-B2FD-06D32F43BCAB}">
      <dgm:prSet/>
      <dgm:spPr/>
      <dgm:t>
        <a:bodyPr/>
        <a:lstStyle/>
        <a:p>
          <a:endParaRPr lang="zh-TW" altLang="en-US"/>
        </a:p>
      </dgm:t>
    </dgm:pt>
    <dgm:pt modelId="{1CBE8290-CD90-46C2-BDE6-090C2D0C67F1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企劃部經理</a:t>
          </a:r>
          <a:endParaRPr kumimoji="0" lang="zh-TW" altLang="en-US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gm:t>
    </dgm:pt>
    <dgm:pt modelId="{CB05B974-27C4-464B-AF35-36EBE825977F}" type="parTrans" cxnId="{5031F90D-24F8-4C96-B0F6-FB1FA53562B9}">
      <dgm:prSet/>
      <dgm:spPr/>
      <dgm:t>
        <a:bodyPr/>
        <a:lstStyle/>
        <a:p>
          <a:endParaRPr lang="zh-TW" altLang="en-US"/>
        </a:p>
      </dgm:t>
    </dgm:pt>
    <dgm:pt modelId="{47007ECA-7D5F-460C-B206-378D633B9B34}" type="sibTrans" cxnId="{5031F90D-24F8-4C96-B0F6-FB1FA53562B9}">
      <dgm:prSet/>
      <dgm:spPr/>
      <dgm:t>
        <a:bodyPr/>
        <a:lstStyle/>
        <a:p>
          <a:endParaRPr lang="zh-TW" altLang="en-US"/>
        </a:p>
      </dgm:t>
    </dgm:pt>
    <dgm:pt modelId="{B447EA41-CD5A-4EF6-9931-31D4BB44CB7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企劃資源池</a:t>
          </a:r>
        </a:p>
      </dgm:t>
    </dgm:pt>
    <dgm:pt modelId="{546CF603-A5F3-484B-8C3C-CD33A4DCCAF4}" type="parTrans" cxnId="{96D18552-D7AA-4EDA-AEC8-E250B2747C5F}">
      <dgm:prSet/>
      <dgm:spPr/>
      <dgm:t>
        <a:bodyPr/>
        <a:lstStyle/>
        <a:p>
          <a:endParaRPr lang="zh-TW" altLang="en-US"/>
        </a:p>
      </dgm:t>
    </dgm:pt>
    <dgm:pt modelId="{5456E9A1-B6F1-4DAB-8D71-390CAFD7A588}" type="sibTrans" cxnId="{96D18552-D7AA-4EDA-AEC8-E250B2747C5F}">
      <dgm:prSet/>
      <dgm:spPr/>
      <dgm:t>
        <a:bodyPr/>
        <a:lstStyle/>
        <a:p>
          <a:endParaRPr lang="zh-TW" altLang="en-US"/>
        </a:p>
      </dgm:t>
    </dgm:pt>
    <dgm:pt modelId="{A0407B97-45D4-40E6-9D54-57C7F4E6439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美術部經理</a:t>
          </a:r>
        </a:p>
      </dgm:t>
    </dgm:pt>
    <dgm:pt modelId="{E3097E95-1CB9-4775-9A78-20D524EDE258}" type="parTrans" cxnId="{C0A5E662-C6DA-4B70-AF3D-B575A665B77B}">
      <dgm:prSet/>
      <dgm:spPr/>
      <dgm:t>
        <a:bodyPr/>
        <a:lstStyle/>
        <a:p>
          <a:endParaRPr lang="zh-TW" altLang="en-US"/>
        </a:p>
      </dgm:t>
    </dgm:pt>
    <dgm:pt modelId="{6B3F29FE-648F-46E1-B378-068CFE3A2086}" type="sibTrans" cxnId="{C0A5E662-C6DA-4B70-AF3D-B575A665B77B}">
      <dgm:prSet/>
      <dgm:spPr/>
      <dgm:t>
        <a:bodyPr/>
        <a:lstStyle/>
        <a:p>
          <a:endParaRPr lang="zh-TW" altLang="en-US"/>
        </a:p>
      </dgm:t>
    </dgm:pt>
    <dgm:pt modelId="{BB3861AB-10B3-4B90-BB26-534028822225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美術資源池</a:t>
          </a:r>
        </a:p>
      </dgm:t>
    </dgm:pt>
    <dgm:pt modelId="{4D00EDDA-9201-4638-9374-1424C0246A79}" type="parTrans" cxnId="{56525CA4-2CF9-40D5-9679-AFB11F1DDA4E}">
      <dgm:prSet/>
      <dgm:spPr/>
      <dgm:t>
        <a:bodyPr/>
        <a:lstStyle/>
        <a:p>
          <a:endParaRPr lang="zh-TW" altLang="en-US"/>
        </a:p>
      </dgm:t>
    </dgm:pt>
    <dgm:pt modelId="{58BCBC83-ACC8-47A5-B4D0-6F53A27D0E6D}" type="sibTrans" cxnId="{56525CA4-2CF9-40D5-9679-AFB11F1DDA4E}">
      <dgm:prSet/>
      <dgm:spPr/>
      <dgm:t>
        <a:bodyPr/>
        <a:lstStyle/>
        <a:p>
          <a:endParaRPr lang="zh-TW" altLang="en-US"/>
        </a:p>
      </dgm:t>
    </dgm:pt>
    <dgm:pt modelId="{A89E0F33-3A24-476D-8AAD-8F10D74D6E3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專案部經理</a:t>
          </a:r>
        </a:p>
      </dgm:t>
    </dgm:pt>
    <dgm:pt modelId="{7AC7B0BF-88E8-49FA-A772-AC8933049E20}" type="parTrans" cxnId="{ACE13D51-4EB2-492B-950A-749A86FB81E4}">
      <dgm:prSet/>
      <dgm:spPr/>
      <dgm:t>
        <a:bodyPr/>
        <a:lstStyle/>
        <a:p>
          <a:endParaRPr lang="zh-TW" altLang="en-US"/>
        </a:p>
      </dgm:t>
    </dgm:pt>
    <dgm:pt modelId="{68457C99-B00D-45D2-AEEA-6249B1380124}" type="sibTrans" cxnId="{ACE13D51-4EB2-492B-950A-749A86FB81E4}">
      <dgm:prSet/>
      <dgm:spPr/>
      <dgm:t>
        <a:bodyPr/>
        <a:lstStyle/>
        <a:p>
          <a:endParaRPr lang="zh-TW" altLang="en-US"/>
        </a:p>
      </dgm:t>
    </dgm:pt>
    <dgm:pt modelId="{4ABA5492-0194-43D7-A7B6-4F06E22C78D0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A</a:t>
          </a:r>
        </a:p>
      </dgm:t>
    </dgm:pt>
    <dgm:pt modelId="{3973B221-DAE9-4789-8946-54AAE1AE3C34}" type="parTrans" cxnId="{DD19DB15-7367-40DA-B6EA-40688215C84F}">
      <dgm:prSet/>
      <dgm:spPr/>
      <dgm:t>
        <a:bodyPr/>
        <a:lstStyle/>
        <a:p>
          <a:endParaRPr lang="zh-TW" altLang="en-US"/>
        </a:p>
      </dgm:t>
    </dgm:pt>
    <dgm:pt modelId="{8AF5D9A4-3E6B-49BC-BD3E-D28C99B8E0DA}" type="sibTrans" cxnId="{DD19DB15-7367-40DA-B6EA-40688215C84F}">
      <dgm:prSet/>
      <dgm:spPr/>
      <dgm:t>
        <a:bodyPr/>
        <a:lstStyle/>
        <a:p>
          <a:endParaRPr lang="zh-TW" altLang="en-US"/>
        </a:p>
      </dgm:t>
    </dgm:pt>
    <dgm:pt modelId="{0655EB4F-6F36-4747-B179-CA29142588A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B</a:t>
          </a:r>
        </a:p>
      </dgm:t>
    </dgm:pt>
    <dgm:pt modelId="{7A7D5F35-4CAC-42BF-8572-6782501EE4EF}" type="parTrans" cxnId="{AE20877E-7A9A-4CCC-86B7-E6BADE305ABC}">
      <dgm:prSet/>
      <dgm:spPr/>
      <dgm:t>
        <a:bodyPr/>
        <a:lstStyle/>
        <a:p>
          <a:endParaRPr lang="zh-TW" altLang="en-US"/>
        </a:p>
      </dgm:t>
    </dgm:pt>
    <dgm:pt modelId="{E20FB894-F098-4EDE-B474-487BF47A2FBB}" type="sibTrans" cxnId="{AE20877E-7A9A-4CCC-86B7-E6BADE305ABC}">
      <dgm:prSet/>
      <dgm:spPr/>
      <dgm:t>
        <a:bodyPr/>
        <a:lstStyle/>
        <a:p>
          <a:endParaRPr lang="zh-TW" altLang="en-US"/>
        </a:p>
      </dgm:t>
    </dgm:pt>
    <dgm:pt modelId="{E2AB919C-9005-4F48-87D8-7DF268191ED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  <a:r>
            <a:rPr kumimoji="1" lang="en-US" altLang="zh-TW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N</a:t>
          </a:r>
        </a:p>
      </dgm:t>
    </dgm:pt>
    <dgm:pt modelId="{1A5B027F-64C0-4698-8D42-DD8CE3BE9FDB}" type="parTrans" cxnId="{4CF5AC7F-9517-46F5-99D6-1D669F9575CC}">
      <dgm:prSet/>
      <dgm:spPr/>
      <dgm:t>
        <a:bodyPr/>
        <a:lstStyle/>
        <a:p>
          <a:endParaRPr lang="zh-TW" altLang="en-US"/>
        </a:p>
      </dgm:t>
    </dgm:pt>
    <dgm:pt modelId="{535E5277-2F99-41B4-918B-C699F840B91A}" type="sibTrans" cxnId="{4CF5AC7F-9517-46F5-99D6-1D669F9575CC}">
      <dgm:prSet/>
      <dgm:spPr/>
      <dgm:t>
        <a:bodyPr/>
        <a:lstStyle/>
        <a:p>
          <a:endParaRPr lang="zh-TW" altLang="en-US"/>
        </a:p>
      </dgm:t>
    </dgm:pt>
    <dgm:pt modelId="{D3A6BF48-7B4E-4164-8D1F-5C3420A859DF}" type="pres">
      <dgm:prSet presAssocID="{AE52C4DE-1870-4341-9D6B-9143DC153EC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242713F-5E6A-4DA8-A020-51EC58437667}" type="pres">
      <dgm:prSet presAssocID="{7D7B38B3-377D-40AF-9CA7-6FCB01C6D4F2}" presName="hierRoot1" presStyleCnt="0">
        <dgm:presLayoutVars>
          <dgm:hierBranch/>
        </dgm:presLayoutVars>
      </dgm:prSet>
      <dgm:spPr/>
    </dgm:pt>
    <dgm:pt modelId="{F5B1BBB4-C8CE-42AE-9C3C-228AEB8ACD12}" type="pres">
      <dgm:prSet presAssocID="{7D7B38B3-377D-40AF-9CA7-6FCB01C6D4F2}" presName="rootComposite1" presStyleCnt="0"/>
      <dgm:spPr/>
    </dgm:pt>
    <dgm:pt modelId="{B922C8B3-682B-4106-B56E-E12F25F5D484}" type="pres">
      <dgm:prSet presAssocID="{7D7B38B3-377D-40AF-9CA7-6FCB01C6D4F2}" presName="rootText1" presStyleLbl="node0" presStyleIdx="0" presStyleCnt="1" custScaleX="112235">
        <dgm:presLayoutVars>
          <dgm:chPref val="3"/>
        </dgm:presLayoutVars>
      </dgm:prSet>
      <dgm:spPr/>
    </dgm:pt>
    <dgm:pt modelId="{76050750-FB24-4DA9-8B32-B21DADEBD1FF}" type="pres">
      <dgm:prSet presAssocID="{7D7B38B3-377D-40AF-9CA7-6FCB01C6D4F2}" presName="rootConnector1" presStyleLbl="node1" presStyleIdx="0" presStyleCnt="0"/>
      <dgm:spPr/>
    </dgm:pt>
    <dgm:pt modelId="{D314060B-E3CF-484F-952C-FD56742F1881}" type="pres">
      <dgm:prSet presAssocID="{7D7B38B3-377D-40AF-9CA7-6FCB01C6D4F2}" presName="hierChild2" presStyleCnt="0"/>
      <dgm:spPr/>
    </dgm:pt>
    <dgm:pt modelId="{5071C545-35F9-4BAB-A033-CFE44E8F7340}" type="pres">
      <dgm:prSet presAssocID="{0865842F-FB75-4B60-B179-70D02B417B6D}" presName="Name35" presStyleLbl="parChTrans1D2" presStyleIdx="0" presStyleCnt="4"/>
      <dgm:spPr/>
    </dgm:pt>
    <dgm:pt modelId="{5A907007-B630-4B02-8745-F6E7F47C86CC}" type="pres">
      <dgm:prSet presAssocID="{42169707-E27F-41DA-8BA5-5C81AD432EFC}" presName="hierRoot2" presStyleCnt="0">
        <dgm:presLayoutVars>
          <dgm:hierBranch/>
        </dgm:presLayoutVars>
      </dgm:prSet>
      <dgm:spPr/>
    </dgm:pt>
    <dgm:pt modelId="{DFFAEE14-6A81-43D0-A48E-F99574B4E927}" type="pres">
      <dgm:prSet presAssocID="{42169707-E27F-41DA-8BA5-5C81AD432EFC}" presName="rootComposite" presStyleCnt="0"/>
      <dgm:spPr/>
    </dgm:pt>
    <dgm:pt modelId="{BA09F241-8C09-4928-BE05-3E248E9C4BBC}" type="pres">
      <dgm:prSet presAssocID="{42169707-E27F-41DA-8BA5-5C81AD432EFC}" presName="rootText" presStyleLbl="node2" presStyleIdx="0" presStyleCnt="4">
        <dgm:presLayoutVars>
          <dgm:chPref val="3"/>
        </dgm:presLayoutVars>
      </dgm:prSet>
      <dgm:spPr/>
    </dgm:pt>
    <dgm:pt modelId="{667F8168-93BB-43A6-B94A-FD5DFD314837}" type="pres">
      <dgm:prSet presAssocID="{42169707-E27F-41DA-8BA5-5C81AD432EFC}" presName="rootConnector" presStyleLbl="node2" presStyleIdx="0" presStyleCnt="4"/>
      <dgm:spPr/>
    </dgm:pt>
    <dgm:pt modelId="{A3E8B3A8-36BE-44ED-9E4A-EE4AC20979D9}" type="pres">
      <dgm:prSet presAssocID="{42169707-E27F-41DA-8BA5-5C81AD432EFC}" presName="hierChild4" presStyleCnt="0"/>
      <dgm:spPr/>
    </dgm:pt>
    <dgm:pt modelId="{132FCB0F-C166-4487-8622-765254D1040B}" type="pres">
      <dgm:prSet presAssocID="{E42F4D64-BC0B-403A-93E6-99A419CE89F2}" presName="Name35" presStyleLbl="parChTrans1D3" presStyleIdx="0" presStyleCnt="6"/>
      <dgm:spPr/>
    </dgm:pt>
    <dgm:pt modelId="{DA0E1132-186D-4ED0-9319-BACECB0AEEFC}" type="pres">
      <dgm:prSet presAssocID="{BA40A94F-EDCB-412F-B909-5D122D2C07E8}" presName="hierRoot2" presStyleCnt="0">
        <dgm:presLayoutVars>
          <dgm:hierBranch val="r"/>
        </dgm:presLayoutVars>
      </dgm:prSet>
      <dgm:spPr/>
    </dgm:pt>
    <dgm:pt modelId="{AB75C5F7-BFF6-478D-AC64-3C3DBF22D0E7}" type="pres">
      <dgm:prSet presAssocID="{BA40A94F-EDCB-412F-B909-5D122D2C07E8}" presName="rootComposite" presStyleCnt="0"/>
      <dgm:spPr/>
    </dgm:pt>
    <dgm:pt modelId="{306B619D-74AC-42A6-B703-7C5577FA1906}" type="pres">
      <dgm:prSet presAssocID="{BA40A94F-EDCB-412F-B909-5D122D2C07E8}" presName="rootText" presStyleLbl="node3" presStyleIdx="0" presStyleCnt="6">
        <dgm:presLayoutVars>
          <dgm:chPref val="3"/>
        </dgm:presLayoutVars>
      </dgm:prSet>
      <dgm:spPr/>
    </dgm:pt>
    <dgm:pt modelId="{6484D308-EE1C-4D5E-83FE-835A2908CC73}" type="pres">
      <dgm:prSet presAssocID="{BA40A94F-EDCB-412F-B909-5D122D2C07E8}" presName="rootConnector" presStyleLbl="node3" presStyleIdx="0" presStyleCnt="6"/>
      <dgm:spPr/>
    </dgm:pt>
    <dgm:pt modelId="{B47F04F6-36FC-457C-B4E2-26F1732D903C}" type="pres">
      <dgm:prSet presAssocID="{BA40A94F-EDCB-412F-B909-5D122D2C07E8}" presName="hierChild4" presStyleCnt="0"/>
      <dgm:spPr/>
    </dgm:pt>
    <dgm:pt modelId="{73E9315A-1410-454F-8DBE-4678CA8DD4BB}" type="pres">
      <dgm:prSet presAssocID="{BA40A94F-EDCB-412F-B909-5D122D2C07E8}" presName="hierChild5" presStyleCnt="0"/>
      <dgm:spPr/>
    </dgm:pt>
    <dgm:pt modelId="{E4F0D52E-B64C-4ED2-8EFC-C7866EE5E984}" type="pres">
      <dgm:prSet presAssocID="{42169707-E27F-41DA-8BA5-5C81AD432EFC}" presName="hierChild5" presStyleCnt="0"/>
      <dgm:spPr/>
    </dgm:pt>
    <dgm:pt modelId="{1AC0B742-34B9-477D-8FE7-B16CE8FDFD53}" type="pres">
      <dgm:prSet presAssocID="{CB05B974-27C4-464B-AF35-36EBE825977F}" presName="Name35" presStyleLbl="parChTrans1D2" presStyleIdx="1" presStyleCnt="4"/>
      <dgm:spPr/>
    </dgm:pt>
    <dgm:pt modelId="{0ADC8351-4C89-45A7-B94E-EDF5B23CEE25}" type="pres">
      <dgm:prSet presAssocID="{1CBE8290-CD90-46C2-BDE6-090C2D0C67F1}" presName="hierRoot2" presStyleCnt="0">
        <dgm:presLayoutVars>
          <dgm:hierBranch/>
        </dgm:presLayoutVars>
      </dgm:prSet>
      <dgm:spPr/>
    </dgm:pt>
    <dgm:pt modelId="{33126F0C-694D-49E3-824C-AB4B134E9414}" type="pres">
      <dgm:prSet presAssocID="{1CBE8290-CD90-46C2-BDE6-090C2D0C67F1}" presName="rootComposite" presStyleCnt="0"/>
      <dgm:spPr/>
    </dgm:pt>
    <dgm:pt modelId="{EFAACC60-8A2F-4173-BBA0-FE531B784531}" type="pres">
      <dgm:prSet presAssocID="{1CBE8290-CD90-46C2-BDE6-090C2D0C67F1}" presName="rootText" presStyleLbl="node2" presStyleIdx="1" presStyleCnt="4">
        <dgm:presLayoutVars>
          <dgm:chPref val="3"/>
        </dgm:presLayoutVars>
      </dgm:prSet>
      <dgm:spPr/>
    </dgm:pt>
    <dgm:pt modelId="{72BB0054-1C07-4069-B7EF-CB6CECC78B55}" type="pres">
      <dgm:prSet presAssocID="{1CBE8290-CD90-46C2-BDE6-090C2D0C67F1}" presName="rootConnector" presStyleLbl="node2" presStyleIdx="1" presStyleCnt="4"/>
      <dgm:spPr/>
    </dgm:pt>
    <dgm:pt modelId="{C12877AD-5B7D-4104-A6B6-719DFD3DFC1F}" type="pres">
      <dgm:prSet presAssocID="{1CBE8290-CD90-46C2-BDE6-090C2D0C67F1}" presName="hierChild4" presStyleCnt="0"/>
      <dgm:spPr/>
    </dgm:pt>
    <dgm:pt modelId="{F713732F-03E9-4C4B-A6C0-D7691058BD14}" type="pres">
      <dgm:prSet presAssocID="{546CF603-A5F3-484B-8C3C-CD33A4DCCAF4}" presName="Name35" presStyleLbl="parChTrans1D3" presStyleIdx="1" presStyleCnt="6"/>
      <dgm:spPr/>
    </dgm:pt>
    <dgm:pt modelId="{C8CD935A-7307-4187-90E7-6B531AA3DF02}" type="pres">
      <dgm:prSet presAssocID="{B447EA41-CD5A-4EF6-9931-31D4BB44CB7C}" presName="hierRoot2" presStyleCnt="0">
        <dgm:presLayoutVars>
          <dgm:hierBranch val="r"/>
        </dgm:presLayoutVars>
      </dgm:prSet>
      <dgm:spPr/>
    </dgm:pt>
    <dgm:pt modelId="{219C457B-6F6E-4830-B526-B17D2BADBBE5}" type="pres">
      <dgm:prSet presAssocID="{B447EA41-CD5A-4EF6-9931-31D4BB44CB7C}" presName="rootComposite" presStyleCnt="0"/>
      <dgm:spPr/>
    </dgm:pt>
    <dgm:pt modelId="{32143143-F71C-4B3A-8329-3C3F54BA9BB9}" type="pres">
      <dgm:prSet presAssocID="{B447EA41-CD5A-4EF6-9931-31D4BB44CB7C}" presName="rootText" presStyleLbl="node3" presStyleIdx="1" presStyleCnt="6">
        <dgm:presLayoutVars>
          <dgm:chPref val="3"/>
        </dgm:presLayoutVars>
      </dgm:prSet>
      <dgm:spPr/>
    </dgm:pt>
    <dgm:pt modelId="{1EF93E8E-2C9C-405E-A5E7-CD6422990F3C}" type="pres">
      <dgm:prSet presAssocID="{B447EA41-CD5A-4EF6-9931-31D4BB44CB7C}" presName="rootConnector" presStyleLbl="node3" presStyleIdx="1" presStyleCnt="6"/>
      <dgm:spPr/>
    </dgm:pt>
    <dgm:pt modelId="{38A16DD8-DF6C-4ACC-AFC4-C955D6D20DE9}" type="pres">
      <dgm:prSet presAssocID="{B447EA41-CD5A-4EF6-9931-31D4BB44CB7C}" presName="hierChild4" presStyleCnt="0"/>
      <dgm:spPr/>
    </dgm:pt>
    <dgm:pt modelId="{7ECA1BDA-8168-4481-9C5C-C029F147E238}" type="pres">
      <dgm:prSet presAssocID="{B447EA41-CD5A-4EF6-9931-31D4BB44CB7C}" presName="hierChild5" presStyleCnt="0"/>
      <dgm:spPr/>
    </dgm:pt>
    <dgm:pt modelId="{D089998A-71A4-4CBC-8505-44E1BA114267}" type="pres">
      <dgm:prSet presAssocID="{1CBE8290-CD90-46C2-BDE6-090C2D0C67F1}" presName="hierChild5" presStyleCnt="0"/>
      <dgm:spPr/>
    </dgm:pt>
    <dgm:pt modelId="{E1A1DB96-DBDC-4113-9621-2A5B85424353}" type="pres">
      <dgm:prSet presAssocID="{E3097E95-1CB9-4775-9A78-20D524EDE258}" presName="Name35" presStyleLbl="parChTrans1D2" presStyleIdx="2" presStyleCnt="4"/>
      <dgm:spPr/>
    </dgm:pt>
    <dgm:pt modelId="{69BEA7CB-6981-4C97-971E-13391D06E985}" type="pres">
      <dgm:prSet presAssocID="{A0407B97-45D4-40E6-9D54-57C7F4E6439A}" presName="hierRoot2" presStyleCnt="0">
        <dgm:presLayoutVars>
          <dgm:hierBranch/>
        </dgm:presLayoutVars>
      </dgm:prSet>
      <dgm:spPr/>
    </dgm:pt>
    <dgm:pt modelId="{DBE94183-88B4-46DB-8680-7BB5D0A17EA9}" type="pres">
      <dgm:prSet presAssocID="{A0407B97-45D4-40E6-9D54-57C7F4E6439A}" presName="rootComposite" presStyleCnt="0"/>
      <dgm:spPr/>
    </dgm:pt>
    <dgm:pt modelId="{96A14C9F-E66A-4C4C-8CC3-CF5CF3BBC474}" type="pres">
      <dgm:prSet presAssocID="{A0407B97-45D4-40E6-9D54-57C7F4E6439A}" presName="rootText" presStyleLbl="node2" presStyleIdx="2" presStyleCnt="4">
        <dgm:presLayoutVars>
          <dgm:chPref val="3"/>
        </dgm:presLayoutVars>
      </dgm:prSet>
      <dgm:spPr/>
    </dgm:pt>
    <dgm:pt modelId="{D47A2FCB-325E-4138-9195-A2D216054F60}" type="pres">
      <dgm:prSet presAssocID="{A0407B97-45D4-40E6-9D54-57C7F4E6439A}" presName="rootConnector" presStyleLbl="node2" presStyleIdx="2" presStyleCnt="4"/>
      <dgm:spPr/>
    </dgm:pt>
    <dgm:pt modelId="{F858773F-0B7A-4A50-A24E-16B3D3592E44}" type="pres">
      <dgm:prSet presAssocID="{A0407B97-45D4-40E6-9D54-57C7F4E6439A}" presName="hierChild4" presStyleCnt="0"/>
      <dgm:spPr/>
    </dgm:pt>
    <dgm:pt modelId="{765703B0-B0A2-44D0-AD55-CC451AD08893}" type="pres">
      <dgm:prSet presAssocID="{4D00EDDA-9201-4638-9374-1424C0246A79}" presName="Name35" presStyleLbl="parChTrans1D3" presStyleIdx="2" presStyleCnt="6"/>
      <dgm:spPr/>
    </dgm:pt>
    <dgm:pt modelId="{63A50B7C-9BE4-4AE1-B0CA-A04307F5EE42}" type="pres">
      <dgm:prSet presAssocID="{BB3861AB-10B3-4B90-BB26-534028822225}" presName="hierRoot2" presStyleCnt="0">
        <dgm:presLayoutVars>
          <dgm:hierBranch val="r"/>
        </dgm:presLayoutVars>
      </dgm:prSet>
      <dgm:spPr/>
    </dgm:pt>
    <dgm:pt modelId="{291D1D7A-BB77-48EB-ACE1-29DA95D6F3DE}" type="pres">
      <dgm:prSet presAssocID="{BB3861AB-10B3-4B90-BB26-534028822225}" presName="rootComposite" presStyleCnt="0"/>
      <dgm:spPr/>
    </dgm:pt>
    <dgm:pt modelId="{809507DD-B85A-4E4D-A2E1-64B7F6C62296}" type="pres">
      <dgm:prSet presAssocID="{BB3861AB-10B3-4B90-BB26-534028822225}" presName="rootText" presStyleLbl="node3" presStyleIdx="2" presStyleCnt="6">
        <dgm:presLayoutVars>
          <dgm:chPref val="3"/>
        </dgm:presLayoutVars>
      </dgm:prSet>
      <dgm:spPr/>
    </dgm:pt>
    <dgm:pt modelId="{546C8AF0-8084-4549-91A5-647F99C3D46C}" type="pres">
      <dgm:prSet presAssocID="{BB3861AB-10B3-4B90-BB26-534028822225}" presName="rootConnector" presStyleLbl="node3" presStyleIdx="2" presStyleCnt="6"/>
      <dgm:spPr/>
    </dgm:pt>
    <dgm:pt modelId="{51A33A2B-8671-4182-9E7B-13903DDCA056}" type="pres">
      <dgm:prSet presAssocID="{BB3861AB-10B3-4B90-BB26-534028822225}" presName="hierChild4" presStyleCnt="0"/>
      <dgm:spPr/>
    </dgm:pt>
    <dgm:pt modelId="{675B68A0-4C31-411A-AAE6-C4668BFB3B8E}" type="pres">
      <dgm:prSet presAssocID="{BB3861AB-10B3-4B90-BB26-534028822225}" presName="hierChild5" presStyleCnt="0"/>
      <dgm:spPr/>
    </dgm:pt>
    <dgm:pt modelId="{6DCB736A-AF7F-446A-86F0-47F97E81E464}" type="pres">
      <dgm:prSet presAssocID="{A0407B97-45D4-40E6-9D54-57C7F4E6439A}" presName="hierChild5" presStyleCnt="0"/>
      <dgm:spPr/>
    </dgm:pt>
    <dgm:pt modelId="{B5E37D42-186A-4BA5-A7F0-093034FBFD6D}" type="pres">
      <dgm:prSet presAssocID="{7AC7B0BF-88E8-49FA-A772-AC8933049E20}" presName="Name35" presStyleLbl="parChTrans1D2" presStyleIdx="3" presStyleCnt="4"/>
      <dgm:spPr/>
    </dgm:pt>
    <dgm:pt modelId="{9A0CB117-1949-44BC-B2A2-6A7597EF4D72}" type="pres">
      <dgm:prSet presAssocID="{A89E0F33-3A24-476D-8AAD-8F10D74D6E3A}" presName="hierRoot2" presStyleCnt="0">
        <dgm:presLayoutVars>
          <dgm:hierBranch val="r"/>
        </dgm:presLayoutVars>
      </dgm:prSet>
      <dgm:spPr/>
    </dgm:pt>
    <dgm:pt modelId="{86337279-3688-411A-9137-1E115ED91FB8}" type="pres">
      <dgm:prSet presAssocID="{A89E0F33-3A24-476D-8AAD-8F10D74D6E3A}" presName="rootComposite" presStyleCnt="0"/>
      <dgm:spPr/>
    </dgm:pt>
    <dgm:pt modelId="{4E35A87A-C16D-4856-A310-37D34090E346}" type="pres">
      <dgm:prSet presAssocID="{A89E0F33-3A24-476D-8AAD-8F10D74D6E3A}" presName="rootText" presStyleLbl="node2" presStyleIdx="3" presStyleCnt="4">
        <dgm:presLayoutVars>
          <dgm:chPref val="3"/>
        </dgm:presLayoutVars>
      </dgm:prSet>
      <dgm:spPr/>
    </dgm:pt>
    <dgm:pt modelId="{8A4FF2EF-EF25-4A67-A9FE-CC98299C168A}" type="pres">
      <dgm:prSet presAssocID="{A89E0F33-3A24-476D-8AAD-8F10D74D6E3A}" presName="rootConnector" presStyleLbl="node2" presStyleIdx="3" presStyleCnt="4"/>
      <dgm:spPr/>
    </dgm:pt>
    <dgm:pt modelId="{8BC58881-FDCF-4F2A-9539-87DA40DAE90E}" type="pres">
      <dgm:prSet presAssocID="{A89E0F33-3A24-476D-8AAD-8F10D74D6E3A}" presName="hierChild4" presStyleCnt="0"/>
      <dgm:spPr/>
    </dgm:pt>
    <dgm:pt modelId="{F255FFE5-7949-439D-9241-6F2B45CDC6C9}" type="pres">
      <dgm:prSet presAssocID="{3973B221-DAE9-4789-8946-54AAE1AE3C34}" presName="Name50" presStyleLbl="parChTrans1D3" presStyleIdx="3" presStyleCnt="6"/>
      <dgm:spPr/>
    </dgm:pt>
    <dgm:pt modelId="{40FE0C8F-3E3B-4BB9-9F13-8FB3C3764D70}" type="pres">
      <dgm:prSet presAssocID="{4ABA5492-0194-43D7-A7B6-4F06E22C78D0}" presName="hierRoot2" presStyleCnt="0">
        <dgm:presLayoutVars>
          <dgm:hierBranch val="r"/>
        </dgm:presLayoutVars>
      </dgm:prSet>
      <dgm:spPr/>
    </dgm:pt>
    <dgm:pt modelId="{876C5E92-55EB-4605-8901-14F2B462E6DA}" type="pres">
      <dgm:prSet presAssocID="{4ABA5492-0194-43D7-A7B6-4F06E22C78D0}" presName="rootComposite" presStyleCnt="0"/>
      <dgm:spPr/>
    </dgm:pt>
    <dgm:pt modelId="{5BC49F12-735F-4070-99B5-B82DE766F1A6}" type="pres">
      <dgm:prSet presAssocID="{4ABA5492-0194-43D7-A7B6-4F06E22C78D0}" presName="rootText" presStyleLbl="node3" presStyleIdx="3" presStyleCnt="6">
        <dgm:presLayoutVars>
          <dgm:chPref val="3"/>
        </dgm:presLayoutVars>
      </dgm:prSet>
      <dgm:spPr/>
    </dgm:pt>
    <dgm:pt modelId="{F7482392-B8D4-4FCC-A3CB-4F223E912760}" type="pres">
      <dgm:prSet presAssocID="{4ABA5492-0194-43D7-A7B6-4F06E22C78D0}" presName="rootConnector" presStyleLbl="node3" presStyleIdx="3" presStyleCnt="6"/>
      <dgm:spPr/>
    </dgm:pt>
    <dgm:pt modelId="{A74D38F0-39E6-49D6-A830-759C36116008}" type="pres">
      <dgm:prSet presAssocID="{4ABA5492-0194-43D7-A7B6-4F06E22C78D0}" presName="hierChild4" presStyleCnt="0"/>
      <dgm:spPr/>
    </dgm:pt>
    <dgm:pt modelId="{8F9725DC-C862-41B5-885C-B468CF739E5A}" type="pres">
      <dgm:prSet presAssocID="{4ABA5492-0194-43D7-A7B6-4F06E22C78D0}" presName="hierChild5" presStyleCnt="0"/>
      <dgm:spPr/>
    </dgm:pt>
    <dgm:pt modelId="{F28C89CC-0892-4610-8DF3-99C408120A04}" type="pres">
      <dgm:prSet presAssocID="{7A7D5F35-4CAC-42BF-8572-6782501EE4EF}" presName="Name50" presStyleLbl="parChTrans1D3" presStyleIdx="4" presStyleCnt="6"/>
      <dgm:spPr/>
    </dgm:pt>
    <dgm:pt modelId="{0C5AC226-52FA-44B9-832B-976D55E93506}" type="pres">
      <dgm:prSet presAssocID="{0655EB4F-6F36-4747-B179-CA29142588AB}" presName="hierRoot2" presStyleCnt="0">
        <dgm:presLayoutVars>
          <dgm:hierBranch val="r"/>
        </dgm:presLayoutVars>
      </dgm:prSet>
      <dgm:spPr/>
    </dgm:pt>
    <dgm:pt modelId="{3E562BD6-36F6-4257-8E48-181604C3EDAC}" type="pres">
      <dgm:prSet presAssocID="{0655EB4F-6F36-4747-B179-CA29142588AB}" presName="rootComposite" presStyleCnt="0"/>
      <dgm:spPr/>
    </dgm:pt>
    <dgm:pt modelId="{E812CFFC-1CDF-4A4A-B62A-C59E30D8792D}" type="pres">
      <dgm:prSet presAssocID="{0655EB4F-6F36-4747-B179-CA29142588AB}" presName="rootText" presStyleLbl="node3" presStyleIdx="4" presStyleCnt="6">
        <dgm:presLayoutVars>
          <dgm:chPref val="3"/>
        </dgm:presLayoutVars>
      </dgm:prSet>
      <dgm:spPr/>
    </dgm:pt>
    <dgm:pt modelId="{EFDE30E9-F30B-4E36-8634-058C5037C80A}" type="pres">
      <dgm:prSet presAssocID="{0655EB4F-6F36-4747-B179-CA29142588AB}" presName="rootConnector" presStyleLbl="node3" presStyleIdx="4" presStyleCnt="6"/>
      <dgm:spPr/>
    </dgm:pt>
    <dgm:pt modelId="{529783AB-8731-4D08-A277-065A88CAB787}" type="pres">
      <dgm:prSet presAssocID="{0655EB4F-6F36-4747-B179-CA29142588AB}" presName="hierChild4" presStyleCnt="0"/>
      <dgm:spPr/>
    </dgm:pt>
    <dgm:pt modelId="{BE20A8DD-4CDE-473B-B4CA-26855A3AA73F}" type="pres">
      <dgm:prSet presAssocID="{0655EB4F-6F36-4747-B179-CA29142588AB}" presName="hierChild5" presStyleCnt="0"/>
      <dgm:spPr/>
    </dgm:pt>
    <dgm:pt modelId="{D47A97ED-3085-436D-BF21-DE568ABBA48A}" type="pres">
      <dgm:prSet presAssocID="{1A5B027F-64C0-4698-8D42-DD8CE3BE9FDB}" presName="Name50" presStyleLbl="parChTrans1D3" presStyleIdx="5" presStyleCnt="6"/>
      <dgm:spPr/>
    </dgm:pt>
    <dgm:pt modelId="{76A02601-CEA3-4B2E-8F3C-2F455B294A00}" type="pres">
      <dgm:prSet presAssocID="{E2AB919C-9005-4F48-87D8-7DF268191ED6}" presName="hierRoot2" presStyleCnt="0">
        <dgm:presLayoutVars>
          <dgm:hierBranch val="r"/>
        </dgm:presLayoutVars>
      </dgm:prSet>
      <dgm:spPr/>
    </dgm:pt>
    <dgm:pt modelId="{90DA9D66-EF09-4719-A45D-B120229481F3}" type="pres">
      <dgm:prSet presAssocID="{E2AB919C-9005-4F48-87D8-7DF268191ED6}" presName="rootComposite" presStyleCnt="0"/>
      <dgm:spPr/>
    </dgm:pt>
    <dgm:pt modelId="{F020910E-A3DD-4FF6-AE16-0F51AD5AE866}" type="pres">
      <dgm:prSet presAssocID="{E2AB919C-9005-4F48-87D8-7DF268191ED6}" presName="rootText" presStyleLbl="node3" presStyleIdx="5" presStyleCnt="6">
        <dgm:presLayoutVars>
          <dgm:chPref val="3"/>
        </dgm:presLayoutVars>
      </dgm:prSet>
      <dgm:spPr/>
    </dgm:pt>
    <dgm:pt modelId="{98BD4DF5-612D-4507-BB85-6B44FA87E5B4}" type="pres">
      <dgm:prSet presAssocID="{E2AB919C-9005-4F48-87D8-7DF268191ED6}" presName="rootConnector" presStyleLbl="node3" presStyleIdx="5" presStyleCnt="6"/>
      <dgm:spPr/>
    </dgm:pt>
    <dgm:pt modelId="{069A3906-558D-4C27-9EA5-D5B1C24F0066}" type="pres">
      <dgm:prSet presAssocID="{E2AB919C-9005-4F48-87D8-7DF268191ED6}" presName="hierChild4" presStyleCnt="0"/>
      <dgm:spPr/>
    </dgm:pt>
    <dgm:pt modelId="{CC70DE77-EABE-4189-BF4A-D6ECCBE248EB}" type="pres">
      <dgm:prSet presAssocID="{E2AB919C-9005-4F48-87D8-7DF268191ED6}" presName="hierChild5" presStyleCnt="0"/>
      <dgm:spPr/>
    </dgm:pt>
    <dgm:pt modelId="{23D62611-D7A5-4197-BF43-4C58F83486B1}" type="pres">
      <dgm:prSet presAssocID="{A89E0F33-3A24-476D-8AAD-8F10D74D6E3A}" presName="hierChild5" presStyleCnt="0"/>
      <dgm:spPr/>
    </dgm:pt>
    <dgm:pt modelId="{F6622CFC-6249-4385-BEAD-5BE1583D793E}" type="pres">
      <dgm:prSet presAssocID="{7D7B38B3-377D-40AF-9CA7-6FCB01C6D4F2}" presName="hierChild3" presStyleCnt="0"/>
      <dgm:spPr/>
    </dgm:pt>
  </dgm:ptLst>
  <dgm:cxnLst>
    <dgm:cxn modelId="{5D6DC805-8EBB-43BC-BF2F-5AC631E2BF2F}" type="presOf" srcId="{B447EA41-CD5A-4EF6-9931-31D4BB44CB7C}" destId="{32143143-F71C-4B3A-8329-3C3F54BA9BB9}" srcOrd="0" destOrd="0" presId="urn:microsoft.com/office/officeart/2005/8/layout/orgChart1"/>
    <dgm:cxn modelId="{CD973E0C-9173-43BC-ABB4-542632860425}" type="presOf" srcId="{BA40A94F-EDCB-412F-B909-5D122D2C07E8}" destId="{6484D308-EE1C-4D5E-83FE-835A2908CC73}" srcOrd="1" destOrd="0" presId="urn:microsoft.com/office/officeart/2005/8/layout/orgChart1"/>
    <dgm:cxn modelId="{5031F90D-24F8-4C96-B0F6-FB1FA53562B9}" srcId="{7D7B38B3-377D-40AF-9CA7-6FCB01C6D4F2}" destId="{1CBE8290-CD90-46C2-BDE6-090C2D0C67F1}" srcOrd="1" destOrd="0" parTransId="{CB05B974-27C4-464B-AF35-36EBE825977F}" sibTransId="{47007ECA-7D5F-460C-B206-378D633B9B34}"/>
    <dgm:cxn modelId="{DD19DB15-7367-40DA-B6EA-40688215C84F}" srcId="{A89E0F33-3A24-476D-8AAD-8F10D74D6E3A}" destId="{4ABA5492-0194-43D7-A7B6-4F06E22C78D0}" srcOrd="0" destOrd="0" parTransId="{3973B221-DAE9-4789-8946-54AAE1AE3C34}" sibTransId="{8AF5D9A4-3E6B-49BC-BD3E-D28C99B8E0DA}"/>
    <dgm:cxn modelId="{45515220-CE8C-4621-B3EF-48CBF90B867A}" type="presOf" srcId="{E2AB919C-9005-4F48-87D8-7DF268191ED6}" destId="{F020910E-A3DD-4FF6-AE16-0F51AD5AE866}" srcOrd="0" destOrd="0" presId="urn:microsoft.com/office/officeart/2005/8/layout/orgChart1"/>
    <dgm:cxn modelId="{70438624-1BAC-4344-BD3D-0C15F1DA602A}" type="presOf" srcId="{BB3861AB-10B3-4B90-BB26-534028822225}" destId="{546C8AF0-8084-4549-91A5-647F99C3D46C}" srcOrd="1" destOrd="0" presId="urn:microsoft.com/office/officeart/2005/8/layout/orgChart1"/>
    <dgm:cxn modelId="{134C7625-383E-4898-AB46-C49ABC7837AE}" type="presOf" srcId="{B447EA41-CD5A-4EF6-9931-31D4BB44CB7C}" destId="{1EF93E8E-2C9C-405E-A5E7-CD6422990F3C}" srcOrd="1" destOrd="0" presId="urn:microsoft.com/office/officeart/2005/8/layout/orgChart1"/>
    <dgm:cxn modelId="{7CF9F425-FCCE-4223-9C76-0158195EA00B}" type="presOf" srcId="{E2AB919C-9005-4F48-87D8-7DF268191ED6}" destId="{98BD4DF5-612D-4507-BB85-6B44FA87E5B4}" srcOrd="1" destOrd="0" presId="urn:microsoft.com/office/officeart/2005/8/layout/orgChart1"/>
    <dgm:cxn modelId="{1CE35C2A-9980-439E-944F-790B5167DFE3}" type="presOf" srcId="{4D00EDDA-9201-4638-9374-1424C0246A79}" destId="{765703B0-B0A2-44D0-AD55-CC451AD08893}" srcOrd="0" destOrd="0" presId="urn:microsoft.com/office/officeart/2005/8/layout/orgChart1"/>
    <dgm:cxn modelId="{F2869E34-CBB2-44D1-B20F-7378C5A5DBCC}" type="presOf" srcId="{1CBE8290-CD90-46C2-BDE6-090C2D0C67F1}" destId="{EFAACC60-8A2F-4173-BBA0-FE531B784531}" srcOrd="0" destOrd="0" presId="urn:microsoft.com/office/officeart/2005/8/layout/orgChart1"/>
    <dgm:cxn modelId="{75B4F03B-C661-458D-B43E-CAD9EA50649C}" type="presOf" srcId="{A89E0F33-3A24-476D-8AAD-8F10D74D6E3A}" destId="{8A4FF2EF-EF25-4A67-A9FE-CC98299C168A}" srcOrd="1" destOrd="0" presId="urn:microsoft.com/office/officeart/2005/8/layout/orgChart1"/>
    <dgm:cxn modelId="{06113F41-E2A6-4CA7-B2FD-06D32F43BCAB}" srcId="{42169707-E27F-41DA-8BA5-5C81AD432EFC}" destId="{BA40A94F-EDCB-412F-B909-5D122D2C07E8}" srcOrd="0" destOrd="0" parTransId="{E42F4D64-BC0B-403A-93E6-99A419CE89F2}" sibTransId="{88BEF30A-19F5-4D5A-8CBE-CDD8A4B69202}"/>
    <dgm:cxn modelId="{C33A6049-4D6D-4BEB-9C0B-7BD25C9FDA92}" type="presOf" srcId="{7A7D5F35-4CAC-42BF-8572-6782501EE4EF}" destId="{F28C89CC-0892-4610-8DF3-99C408120A04}" srcOrd="0" destOrd="0" presId="urn:microsoft.com/office/officeart/2005/8/layout/orgChart1"/>
    <dgm:cxn modelId="{ACE13D51-4EB2-492B-950A-749A86FB81E4}" srcId="{7D7B38B3-377D-40AF-9CA7-6FCB01C6D4F2}" destId="{A89E0F33-3A24-476D-8AAD-8F10D74D6E3A}" srcOrd="3" destOrd="0" parTransId="{7AC7B0BF-88E8-49FA-A772-AC8933049E20}" sibTransId="{68457C99-B00D-45D2-AEEA-6249B1380124}"/>
    <dgm:cxn modelId="{96D18552-D7AA-4EDA-AEC8-E250B2747C5F}" srcId="{1CBE8290-CD90-46C2-BDE6-090C2D0C67F1}" destId="{B447EA41-CD5A-4EF6-9931-31D4BB44CB7C}" srcOrd="0" destOrd="0" parTransId="{546CF603-A5F3-484B-8C3C-CD33A4DCCAF4}" sibTransId="{5456E9A1-B6F1-4DAB-8D71-390CAFD7A588}"/>
    <dgm:cxn modelId="{8EA6B155-38D6-437C-B8CC-1D0777005FE8}" type="presOf" srcId="{7AC7B0BF-88E8-49FA-A772-AC8933049E20}" destId="{B5E37D42-186A-4BA5-A7F0-093034FBFD6D}" srcOrd="0" destOrd="0" presId="urn:microsoft.com/office/officeart/2005/8/layout/orgChart1"/>
    <dgm:cxn modelId="{64463957-600B-486D-94DA-06E06FF4249B}" srcId="{AE52C4DE-1870-4341-9D6B-9143DC153EC3}" destId="{7D7B38B3-377D-40AF-9CA7-6FCB01C6D4F2}" srcOrd="0" destOrd="0" parTransId="{7C516274-8CDE-4993-B2E8-ECB84FB4FAB1}" sibTransId="{6849F1BC-D098-4B90-BD79-4ECF1A14B9BA}"/>
    <dgm:cxn modelId="{AE59335A-BFC9-4611-A429-ACAD78D93A1F}" type="presOf" srcId="{BA40A94F-EDCB-412F-B909-5D122D2C07E8}" destId="{306B619D-74AC-42A6-B703-7C5577FA1906}" srcOrd="0" destOrd="0" presId="urn:microsoft.com/office/officeart/2005/8/layout/orgChart1"/>
    <dgm:cxn modelId="{8E15C461-E58B-4403-B4A0-80F2B542C265}" type="presOf" srcId="{BB3861AB-10B3-4B90-BB26-534028822225}" destId="{809507DD-B85A-4E4D-A2E1-64B7F6C62296}" srcOrd="0" destOrd="0" presId="urn:microsoft.com/office/officeart/2005/8/layout/orgChart1"/>
    <dgm:cxn modelId="{C0A5E662-C6DA-4B70-AF3D-B575A665B77B}" srcId="{7D7B38B3-377D-40AF-9CA7-6FCB01C6D4F2}" destId="{A0407B97-45D4-40E6-9D54-57C7F4E6439A}" srcOrd="2" destOrd="0" parTransId="{E3097E95-1CB9-4775-9A78-20D524EDE258}" sibTransId="{6B3F29FE-648F-46E1-B378-068CFE3A2086}"/>
    <dgm:cxn modelId="{800AB867-D456-4455-B29F-F35F3067B222}" type="presOf" srcId="{0655EB4F-6F36-4747-B179-CA29142588AB}" destId="{EFDE30E9-F30B-4E36-8634-058C5037C80A}" srcOrd="1" destOrd="0" presId="urn:microsoft.com/office/officeart/2005/8/layout/orgChart1"/>
    <dgm:cxn modelId="{49E49768-8473-4B43-A762-86DADF329105}" type="presOf" srcId="{4ABA5492-0194-43D7-A7B6-4F06E22C78D0}" destId="{5BC49F12-735F-4070-99B5-B82DE766F1A6}" srcOrd="0" destOrd="0" presId="urn:microsoft.com/office/officeart/2005/8/layout/orgChart1"/>
    <dgm:cxn modelId="{BB077B73-83FF-4B90-A2D7-32CB15306875}" type="presOf" srcId="{AE52C4DE-1870-4341-9D6B-9143DC153EC3}" destId="{D3A6BF48-7B4E-4164-8D1F-5C3420A859DF}" srcOrd="0" destOrd="0" presId="urn:microsoft.com/office/officeart/2005/8/layout/orgChart1"/>
    <dgm:cxn modelId="{AE20877E-7A9A-4CCC-86B7-E6BADE305ABC}" srcId="{A89E0F33-3A24-476D-8AAD-8F10D74D6E3A}" destId="{0655EB4F-6F36-4747-B179-CA29142588AB}" srcOrd="1" destOrd="0" parTransId="{7A7D5F35-4CAC-42BF-8572-6782501EE4EF}" sibTransId="{E20FB894-F098-4EDE-B474-487BF47A2FBB}"/>
    <dgm:cxn modelId="{4CF5AC7F-9517-46F5-99D6-1D669F9575CC}" srcId="{A89E0F33-3A24-476D-8AAD-8F10D74D6E3A}" destId="{E2AB919C-9005-4F48-87D8-7DF268191ED6}" srcOrd="2" destOrd="0" parTransId="{1A5B027F-64C0-4698-8D42-DD8CE3BE9FDB}" sibTransId="{535E5277-2F99-41B4-918B-C699F840B91A}"/>
    <dgm:cxn modelId="{5174A390-9DD4-4C9E-95AE-B7C995AE5FED}" type="presOf" srcId="{1CBE8290-CD90-46C2-BDE6-090C2D0C67F1}" destId="{72BB0054-1C07-4069-B7EF-CB6CECC78B55}" srcOrd="1" destOrd="0" presId="urn:microsoft.com/office/officeart/2005/8/layout/orgChart1"/>
    <dgm:cxn modelId="{56525CA4-2CF9-40D5-9679-AFB11F1DDA4E}" srcId="{A0407B97-45D4-40E6-9D54-57C7F4E6439A}" destId="{BB3861AB-10B3-4B90-BB26-534028822225}" srcOrd="0" destOrd="0" parTransId="{4D00EDDA-9201-4638-9374-1424C0246A79}" sibTransId="{58BCBC83-ACC8-47A5-B4D0-6F53A27D0E6D}"/>
    <dgm:cxn modelId="{403E5AA8-EB36-475C-80B5-A17FE1B37AB5}" type="presOf" srcId="{7D7B38B3-377D-40AF-9CA7-6FCB01C6D4F2}" destId="{B922C8B3-682B-4106-B56E-E12F25F5D484}" srcOrd="0" destOrd="0" presId="urn:microsoft.com/office/officeart/2005/8/layout/orgChart1"/>
    <dgm:cxn modelId="{49083CAC-4B52-430C-8C44-218A3E6DEE2F}" type="presOf" srcId="{A89E0F33-3A24-476D-8AAD-8F10D74D6E3A}" destId="{4E35A87A-C16D-4856-A310-37D34090E346}" srcOrd="0" destOrd="0" presId="urn:microsoft.com/office/officeart/2005/8/layout/orgChart1"/>
    <dgm:cxn modelId="{9901D9AD-5825-4649-B923-E25651EC261B}" type="presOf" srcId="{3973B221-DAE9-4789-8946-54AAE1AE3C34}" destId="{F255FFE5-7949-439D-9241-6F2B45CDC6C9}" srcOrd="0" destOrd="0" presId="urn:microsoft.com/office/officeart/2005/8/layout/orgChart1"/>
    <dgm:cxn modelId="{556DE8B0-E24B-4947-A179-A672ED19DF30}" srcId="{7D7B38B3-377D-40AF-9CA7-6FCB01C6D4F2}" destId="{42169707-E27F-41DA-8BA5-5C81AD432EFC}" srcOrd="0" destOrd="0" parTransId="{0865842F-FB75-4B60-B179-70D02B417B6D}" sibTransId="{AAF94258-AEE1-4A05-A2A0-607EE0A8C902}"/>
    <dgm:cxn modelId="{90F454B6-F432-47FA-93B5-9EA321E8705E}" type="presOf" srcId="{E42F4D64-BC0B-403A-93E6-99A419CE89F2}" destId="{132FCB0F-C166-4487-8622-765254D1040B}" srcOrd="0" destOrd="0" presId="urn:microsoft.com/office/officeart/2005/8/layout/orgChart1"/>
    <dgm:cxn modelId="{A8D72DC0-943D-4812-AF6D-84F1B7881EF8}" type="presOf" srcId="{546CF603-A5F3-484B-8C3C-CD33A4DCCAF4}" destId="{F713732F-03E9-4C4B-A6C0-D7691058BD14}" srcOrd="0" destOrd="0" presId="urn:microsoft.com/office/officeart/2005/8/layout/orgChart1"/>
    <dgm:cxn modelId="{0288C2C1-A2C4-44C0-9863-BC410305550C}" type="presOf" srcId="{A0407B97-45D4-40E6-9D54-57C7F4E6439A}" destId="{96A14C9F-E66A-4C4C-8CC3-CF5CF3BBC474}" srcOrd="0" destOrd="0" presId="urn:microsoft.com/office/officeart/2005/8/layout/orgChart1"/>
    <dgm:cxn modelId="{300956C2-4F76-48B8-B94B-6070D96A5794}" type="presOf" srcId="{42169707-E27F-41DA-8BA5-5C81AD432EFC}" destId="{667F8168-93BB-43A6-B94A-FD5DFD314837}" srcOrd="1" destOrd="0" presId="urn:microsoft.com/office/officeart/2005/8/layout/orgChart1"/>
    <dgm:cxn modelId="{193F48CA-CC7B-4080-B263-9A640FCFB4D4}" type="presOf" srcId="{0865842F-FB75-4B60-B179-70D02B417B6D}" destId="{5071C545-35F9-4BAB-A033-CFE44E8F7340}" srcOrd="0" destOrd="0" presId="urn:microsoft.com/office/officeart/2005/8/layout/orgChart1"/>
    <dgm:cxn modelId="{310995CC-E9D1-4030-B299-C6BC1862425B}" type="presOf" srcId="{1A5B027F-64C0-4698-8D42-DD8CE3BE9FDB}" destId="{D47A97ED-3085-436D-BF21-DE568ABBA48A}" srcOrd="0" destOrd="0" presId="urn:microsoft.com/office/officeart/2005/8/layout/orgChart1"/>
    <dgm:cxn modelId="{C1BB15CE-DEF2-4BBC-8382-C1C1C2DEA7CD}" type="presOf" srcId="{E3097E95-1CB9-4775-9A78-20D524EDE258}" destId="{E1A1DB96-DBDC-4113-9621-2A5B85424353}" srcOrd="0" destOrd="0" presId="urn:microsoft.com/office/officeart/2005/8/layout/orgChart1"/>
    <dgm:cxn modelId="{8457AEDE-C4AE-4B56-B2D0-338EDDADDBD9}" type="presOf" srcId="{42169707-E27F-41DA-8BA5-5C81AD432EFC}" destId="{BA09F241-8C09-4928-BE05-3E248E9C4BBC}" srcOrd="0" destOrd="0" presId="urn:microsoft.com/office/officeart/2005/8/layout/orgChart1"/>
    <dgm:cxn modelId="{7EE297E7-401E-46FA-A2D4-6BECC3CEE065}" type="presOf" srcId="{7D7B38B3-377D-40AF-9CA7-6FCB01C6D4F2}" destId="{76050750-FB24-4DA9-8B32-B21DADEBD1FF}" srcOrd="1" destOrd="0" presId="urn:microsoft.com/office/officeart/2005/8/layout/orgChart1"/>
    <dgm:cxn modelId="{802D7FEF-C6B2-4038-9BF4-23CD324F5ED5}" type="presOf" srcId="{4ABA5492-0194-43D7-A7B6-4F06E22C78D0}" destId="{F7482392-B8D4-4FCC-A3CB-4F223E912760}" srcOrd="1" destOrd="0" presId="urn:microsoft.com/office/officeart/2005/8/layout/orgChart1"/>
    <dgm:cxn modelId="{AFD0EAEF-6584-4BC2-853E-C8746D1008C3}" type="presOf" srcId="{A0407B97-45D4-40E6-9D54-57C7F4E6439A}" destId="{D47A2FCB-325E-4138-9195-A2D216054F60}" srcOrd="1" destOrd="0" presId="urn:microsoft.com/office/officeart/2005/8/layout/orgChart1"/>
    <dgm:cxn modelId="{BE9B28F3-E1DD-4B2B-88E1-1C555EA2D869}" type="presOf" srcId="{0655EB4F-6F36-4747-B179-CA29142588AB}" destId="{E812CFFC-1CDF-4A4A-B62A-C59E30D8792D}" srcOrd="0" destOrd="0" presId="urn:microsoft.com/office/officeart/2005/8/layout/orgChart1"/>
    <dgm:cxn modelId="{37DF13F5-0381-4721-AEE8-B0CF4412A987}" type="presOf" srcId="{CB05B974-27C4-464B-AF35-36EBE825977F}" destId="{1AC0B742-34B9-477D-8FE7-B16CE8FDFD53}" srcOrd="0" destOrd="0" presId="urn:microsoft.com/office/officeart/2005/8/layout/orgChart1"/>
    <dgm:cxn modelId="{E1A5DE1F-4230-41CB-8F1F-BEBE1959DFCD}" type="presParOf" srcId="{D3A6BF48-7B4E-4164-8D1F-5C3420A859DF}" destId="{2242713F-5E6A-4DA8-A020-51EC58437667}" srcOrd="0" destOrd="0" presId="urn:microsoft.com/office/officeart/2005/8/layout/orgChart1"/>
    <dgm:cxn modelId="{AB73D92C-CC9C-4471-ADF6-F5BAB9AB4D5B}" type="presParOf" srcId="{2242713F-5E6A-4DA8-A020-51EC58437667}" destId="{F5B1BBB4-C8CE-42AE-9C3C-228AEB8ACD12}" srcOrd="0" destOrd="0" presId="urn:microsoft.com/office/officeart/2005/8/layout/orgChart1"/>
    <dgm:cxn modelId="{7B1AC335-8AA8-4B6A-9C4B-F0987CA8F208}" type="presParOf" srcId="{F5B1BBB4-C8CE-42AE-9C3C-228AEB8ACD12}" destId="{B922C8B3-682B-4106-B56E-E12F25F5D484}" srcOrd="0" destOrd="0" presId="urn:microsoft.com/office/officeart/2005/8/layout/orgChart1"/>
    <dgm:cxn modelId="{4CFEC231-83B7-4E9D-9C19-0AA87B1BBD38}" type="presParOf" srcId="{F5B1BBB4-C8CE-42AE-9C3C-228AEB8ACD12}" destId="{76050750-FB24-4DA9-8B32-B21DADEBD1FF}" srcOrd="1" destOrd="0" presId="urn:microsoft.com/office/officeart/2005/8/layout/orgChart1"/>
    <dgm:cxn modelId="{9203406D-8D9B-4B57-9DCB-70BA7550FFEC}" type="presParOf" srcId="{2242713F-5E6A-4DA8-A020-51EC58437667}" destId="{D314060B-E3CF-484F-952C-FD56742F1881}" srcOrd="1" destOrd="0" presId="urn:microsoft.com/office/officeart/2005/8/layout/orgChart1"/>
    <dgm:cxn modelId="{3C914A84-B375-42C8-9F8F-716D3CFE3F71}" type="presParOf" srcId="{D314060B-E3CF-484F-952C-FD56742F1881}" destId="{5071C545-35F9-4BAB-A033-CFE44E8F7340}" srcOrd="0" destOrd="0" presId="urn:microsoft.com/office/officeart/2005/8/layout/orgChart1"/>
    <dgm:cxn modelId="{9253C450-B308-4FB8-B50E-B98430E3A3C6}" type="presParOf" srcId="{D314060B-E3CF-484F-952C-FD56742F1881}" destId="{5A907007-B630-4B02-8745-F6E7F47C86CC}" srcOrd="1" destOrd="0" presId="urn:microsoft.com/office/officeart/2005/8/layout/orgChart1"/>
    <dgm:cxn modelId="{FEFD8443-CF68-4B94-9E35-BB34C128D401}" type="presParOf" srcId="{5A907007-B630-4B02-8745-F6E7F47C86CC}" destId="{DFFAEE14-6A81-43D0-A48E-F99574B4E927}" srcOrd="0" destOrd="0" presId="urn:microsoft.com/office/officeart/2005/8/layout/orgChart1"/>
    <dgm:cxn modelId="{87E8F65D-0088-4AD8-A931-E60FE249D231}" type="presParOf" srcId="{DFFAEE14-6A81-43D0-A48E-F99574B4E927}" destId="{BA09F241-8C09-4928-BE05-3E248E9C4BBC}" srcOrd="0" destOrd="0" presId="urn:microsoft.com/office/officeart/2005/8/layout/orgChart1"/>
    <dgm:cxn modelId="{F4A410A2-413D-4CC4-8369-455F7B915885}" type="presParOf" srcId="{DFFAEE14-6A81-43D0-A48E-F99574B4E927}" destId="{667F8168-93BB-43A6-B94A-FD5DFD314837}" srcOrd="1" destOrd="0" presId="urn:microsoft.com/office/officeart/2005/8/layout/orgChart1"/>
    <dgm:cxn modelId="{5C7CBAD8-5309-4DFE-B284-AA405788E2B6}" type="presParOf" srcId="{5A907007-B630-4B02-8745-F6E7F47C86CC}" destId="{A3E8B3A8-36BE-44ED-9E4A-EE4AC20979D9}" srcOrd="1" destOrd="0" presId="urn:microsoft.com/office/officeart/2005/8/layout/orgChart1"/>
    <dgm:cxn modelId="{6121CB93-0F58-4D6E-A989-CC0A7CE02DFB}" type="presParOf" srcId="{A3E8B3A8-36BE-44ED-9E4A-EE4AC20979D9}" destId="{132FCB0F-C166-4487-8622-765254D1040B}" srcOrd="0" destOrd="0" presId="urn:microsoft.com/office/officeart/2005/8/layout/orgChart1"/>
    <dgm:cxn modelId="{73E8C3BD-68E5-4922-B8B2-217A050F14D7}" type="presParOf" srcId="{A3E8B3A8-36BE-44ED-9E4A-EE4AC20979D9}" destId="{DA0E1132-186D-4ED0-9319-BACECB0AEEFC}" srcOrd="1" destOrd="0" presId="urn:microsoft.com/office/officeart/2005/8/layout/orgChart1"/>
    <dgm:cxn modelId="{89580513-E562-4733-BCC7-397958554145}" type="presParOf" srcId="{DA0E1132-186D-4ED0-9319-BACECB0AEEFC}" destId="{AB75C5F7-BFF6-478D-AC64-3C3DBF22D0E7}" srcOrd="0" destOrd="0" presId="urn:microsoft.com/office/officeart/2005/8/layout/orgChart1"/>
    <dgm:cxn modelId="{08788F89-8063-4E4F-94F7-E271D1DA151C}" type="presParOf" srcId="{AB75C5F7-BFF6-478D-AC64-3C3DBF22D0E7}" destId="{306B619D-74AC-42A6-B703-7C5577FA1906}" srcOrd="0" destOrd="0" presId="urn:microsoft.com/office/officeart/2005/8/layout/orgChart1"/>
    <dgm:cxn modelId="{9934CF6B-6D34-4A66-B7D9-7235D5ACE33A}" type="presParOf" srcId="{AB75C5F7-BFF6-478D-AC64-3C3DBF22D0E7}" destId="{6484D308-EE1C-4D5E-83FE-835A2908CC73}" srcOrd="1" destOrd="0" presId="urn:microsoft.com/office/officeart/2005/8/layout/orgChart1"/>
    <dgm:cxn modelId="{F7C6A6AD-CF47-40F1-9603-1FB06D9B12B9}" type="presParOf" srcId="{DA0E1132-186D-4ED0-9319-BACECB0AEEFC}" destId="{B47F04F6-36FC-457C-B4E2-26F1732D903C}" srcOrd="1" destOrd="0" presId="urn:microsoft.com/office/officeart/2005/8/layout/orgChart1"/>
    <dgm:cxn modelId="{75C27C1B-CCB8-4A10-BC1E-4C4CA5C6FCA8}" type="presParOf" srcId="{DA0E1132-186D-4ED0-9319-BACECB0AEEFC}" destId="{73E9315A-1410-454F-8DBE-4678CA8DD4BB}" srcOrd="2" destOrd="0" presId="urn:microsoft.com/office/officeart/2005/8/layout/orgChart1"/>
    <dgm:cxn modelId="{5B433E19-AA33-4DE2-B98D-BCA685545DD5}" type="presParOf" srcId="{5A907007-B630-4B02-8745-F6E7F47C86CC}" destId="{E4F0D52E-B64C-4ED2-8EFC-C7866EE5E984}" srcOrd="2" destOrd="0" presId="urn:microsoft.com/office/officeart/2005/8/layout/orgChart1"/>
    <dgm:cxn modelId="{6B3E0618-F4FF-4B16-B902-759255F74BF0}" type="presParOf" srcId="{D314060B-E3CF-484F-952C-FD56742F1881}" destId="{1AC0B742-34B9-477D-8FE7-B16CE8FDFD53}" srcOrd="2" destOrd="0" presId="urn:microsoft.com/office/officeart/2005/8/layout/orgChart1"/>
    <dgm:cxn modelId="{9A48CA79-778F-4C70-BEC7-C012623932B0}" type="presParOf" srcId="{D314060B-E3CF-484F-952C-FD56742F1881}" destId="{0ADC8351-4C89-45A7-B94E-EDF5B23CEE25}" srcOrd="3" destOrd="0" presId="urn:microsoft.com/office/officeart/2005/8/layout/orgChart1"/>
    <dgm:cxn modelId="{25034349-6DD5-4821-BA4F-E7864149273F}" type="presParOf" srcId="{0ADC8351-4C89-45A7-B94E-EDF5B23CEE25}" destId="{33126F0C-694D-49E3-824C-AB4B134E9414}" srcOrd="0" destOrd="0" presId="urn:microsoft.com/office/officeart/2005/8/layout/orgChart1"/>
    <dgm:cxn modelId="{36C29D53-3594-4E9F-98B0-B39B8347B02F}" type="presParOf" srcId="{33126F0C-694D-49E3-824C-AB4B134E9414}" destId="{EFAACC60-8A2F-4173-BBA0-FE531B784531}" srcOrd="0" destOrd="0" presId="urn:microsoft.com/office/officeart/2005/8/layout/orgChart1"/>
    <dgm:cxn modelId="{ACD395C4-8528-4BF2-8CA5-E78451F90C8F}" type="presParOf" srcId="{33126F0C-694D-49E3-824C-AB4B134E9414}" destId="{72BB0054-1C07-4069-B7EF-CB6CECC78B55}" srcOrd="1" destOrd="0" presId="urn:microsoft.com/office/officeart/2005/8/layout/orgChart1"/>
    <dgm:cxn modelId="{94963976-1FCB-413C-B119-5ADBE42BA1D6}" type="presParOf" srcId="{0ADC8351-4C89-45A7-B94E-EDF5B23CEE25}" destId="{C12877AD-5B7D-4104-A6B6-719DFD3DFC1F}" srcOrd="1" destOrd="0" presId="urn:microsoft.com/office/officeart/2005/8/layout/orgChart1"/>
    <dgm:cxn modelId="{25793C23-0585-49D6-8849-5E0F0D4D4FBE}" type="presParOf" srcId="{C12877AD-5B7D-4104-A6B6-719DFD3DFC1F}" destId="{F713732F-03E9-4C4B-A6C0-D7691058BD14}" srcOrd="0" destOrd="0" presId="urn:microsoft.com/office/officeart/2005/8/layout/orgChart1"/>
    <dgm:cxn modelId="{734A3340-CF12-49B7-992B-F6D5301EFA24}" type="presParOf" srcId="{C12877AD-5B7D-4104-A6B6-719DFD3DFC1F}" destId="{C8CD935A-7307-4187-90E7-6B531AA3DF02}" srcOrd="1" destOrd="0" presId="urn:microsoft.com/office/officeart/2005/8/layout/orgChart1"/>
    <dgm:cxn modelId="{B16FD277-F8DC-4C77-88A7-225BD89871AE}" type="presParOf" srcId="{C8CD935A-7307-4187-90E7-6B531AA3DF02}" destId="{219C457B-6F6E-4830-B526-B17D2BADBBE5}" srcOrd="0" destOrd="0" presId="urn:microsoft.com/office/officeart/2005/8/layout/orgChart1"/>
    <dgm:cxn modelId="{31FF86C8-41AB-4A10-91C3-AF653150A05C}" type="presParOf" srcId="{219C457B-6F6E-4830-B526-B17D2BADBBE5}" destId="{32143143-F71C-4B3A-8329-3C3F54BA9BB9}" srcOrd="0" destOrd="0" presId="urn:microsoft.com/office/officeart/2005/8/layout/orgChart1"/>
    <dgm:cxn modelId="{E68935FC-9904-4F23-B7E5-CF93DD8DD66C}" type="presParOf" srcId="{219C457B-6F6E-4830-B526-B17D2BADBBE5}" destId="{1EF93E8E-2C9C-405E-A5E7-CD6422990F3C}" srcOrd="1" destOrd="0" presId="urn:microsoft.com/office/officeart/2005/8/layout/orgChart1"/>
    <dgm:cxn modelId="{F1DDF825-AB54-466D-A5EB-A0F7FB30A17D}" type="presParOf" srcId="{C8CD935A-7307-4187-90E7-6B531AA3DF02}" destId="{38A16DD8-DF6C-4ACC-AFC4-C955D6D20DE9}" srcOrd="1" destOrd="0" presId="urn:microsoft.com/office/officeart/2005/8/layout/orgChart1"/>
    <dgm:cxn modelId="{3A3D960A-CDC4-4779-85A3-2B7B6A9882CC}" type="presParOf" srcId="{C8CD935A-7307-4187-90E7-6B531AA3DF02}" destId="{7ECA1BDA-8168-4481-9C5C-C029F147E238}" srcOrd="2" destOrd="0" presId="urn:microsoft.com/office/officeart/2005/8/layout/orgChart1"/>
    <dgm:cxn modelId="{AF4182DE-E528-4C30-9DD8-C69EA0E90623}" type="presParOf" srcId="{0ADC8351-4C89-45A7-B94E-EDF5B23CEE25}" destId="{D089998A-71A4-4CBC-8505-44E1BA114267}" srcOrd="2" destOrd="0" presId="urn:microsoft.com/office/officeart/2005/8/layout/orgChart1"/>
    <dgm:cxn modelId="{B375D73E-0AD6-4B63-9FB8-85A0966006F7}" type="presParOf" srcId="{D314060B-E3CF-484F-952C-FD56742F1881}" destId="{E1A1DB96-DBDC-4113-9621-2A5B85424353}" srcOrd="4" destOrd="0" presId="urn:microsoft.com/office/officeart/2005/8/layout/orgChart1"/>
    <dgm:cxn modelId="{40527C3D-5EE8-462D-9441-1D60440BBCE0}" type="presParOf" srcId="{D314060B-E3CF-484F-952C-FD56742F1881}" destId="{69BEA7CB-6981-4C97-971E-13391D06E985}" srcOrd="5" destOrd="0" presId="urn:microsoft.com/office/officeart/2005/8/layout/orgChart1"/>
    <dgm:cxn modelId="{E5652849-62A1-4A34-9C17-586F7A99B227}" type="presParOf" srcId="{69BEA7CB-6981-4C97-971E-13391D06E985}" destId="{DBE94183-88B4-46DB-8680-7BB5D0A17EA9}" srcOrd="0" destOrd="0" presId="urn:microsoft.com/office/officeart/2005/8/layout/orgChart1"/>
    <dgm:cxn modelId="{62E5ADC0-0F35-4D53-B2EC-26733D57A26C}" type="presParOf" srcId="{DBE94183-88B4-46DB-8680-7BB5D0A17EA9}" destId="{96A14C9F-E66A-4C4C-8CC3-CF5CF3BBC474}" srcOrd="0" destOrd="0" presId="urn:microsoft.com/office/officeart/2005/8/layout/orgChart1"/>
    <dgm:cxn modelId="{FEBDA184-A40F-41DA-A82E-A7DE30B915A5}" type="presParOf" srcId="{DBE94183-88B4-46DB-8680-7BB5D0A17EA9}" destId="{D47A2FCB-325E-4138-9195-A2D216054F60}" srcOrd="1" destOrd="0" presId="urn:microsoft.com/office/officeart/2005/8/layout/orgChart1"/>
    <dgm:cxn modelId="{C6A81BCC-B807-4DBD-B4FC-6FD292681EBF}" type="presParOf" srcId="{69BEA7CB-6981-4C97-971E-13391D06E985}" destId="{F858773F-0B7A-4A50-A24E-16B3D3592E44}" srcOrd="1" destOrd="0" presId="urn:microsoft.com/office/officeart/2005/8/layout/orgChart1"/>
    <dgm:cxn modelId="{6E9320DA-3C7C-4136-BDA7-5A9D48EE1F7A}" type="presParOf" srcId="{F858773F-0B7A-4A50-A24E-16B3D3592E44}" destId="{765703B0-B0A2-44D0-AD55-CC451AD08893}" srcOrd="0" destOrd="0" presId="urn:microsoft.com/office/officeart/2005/8/layout/orgChart1"/>
    <dgm:cxn modelId="{BABF7F66-81A0-48DC-89C2-D660D34B63CD}" type="presParOf" srcId="{F858773F-0B7A-4A50-A24E-16B3D3592E44}" destId="{63A50B7C-9BE4-4AE1-B0CA-A04307F5EE42}" srcOrd="1" destOrd="0" presId="urn:microsoft.com/office/officeart/2005/8/layout/orgChart1"/>
    <dgm:cxn modelId="{1FD3C3D5-2E19-4E90-911F-57CEC0DB96F7}" type="presParOf" srcId="{63A50B7C-9BE4-4AE1-B0CA-A04307F5EE42}" destId="{291D1D7A-BB77-48EB-ACE1-29DA95D6F3DE}" srcOrd="0" destOrd="0" presId="urn:microsoft.com/office/officeart/2005/8/layout/orgChart1"/>
    <dgm:cxn modelId="{CD4E335B-89D9-4B21-8D34-89375EB12FDD}" type="presParOf" srcId="{291D1D7A-BB77-48EB-ACE1-29DA95D6F3DE}" destId="{809507DD-B85A-4E4D-A2E1-64B7F6C62296}" srcOrd="0" destOrd="0" presId="urn:microsoft.com/office/officeart/2005/8/layout/orgChart1"/>
    <dgm:cxn modelId="{24E1563B-4B34-4BAA-BF08-389843BA43D8}" type="presParOf" srcId="{291D1D7A-BB77-48EB-ACE1-29DA95D6F3DE}" destId="{546C8AF0-8084-4549-91A5-647F99C3D46C}" srcOrd="1" destOrd="0" presId="urn:microsoft.com/office/officeart/2005/8/layout/orgChart1"/>
    <dgm:cxn modelId="{9BC43715-DC8F-46D1-ABA6-4053D8114955}" type="presParOf" srcId="{63A50B7C-9BE4-4AE1-B0CA-A04307F5EE42}" destId="{51A33A2B-8671-4182-9E7B-13903DDCA056}" srcOrd="1" destOrd="0" presId="urn:microsoft.com/office/officeart/2005/8/layout/orgChart1"/>
    <dgm:cxn modelId="{D9464FC0-3821-4FE8-BBDF-C2A5C9EE1B08}" type="presParOf" srcId="{63A50B7C-9BE4-4AE1-B0CA-A04307F5EE42}" destId="{675B68A0-4C31-411A-AAE6-C4668BFB3B8E}" srcOrd="2" destOrd="0" presId="urn:microsoft.com/office/officeart/2005/8/layout/orgChart1"/>
    <dgm:cxn modelId="{7DFC0EEB-990A-4E69-A6BC-6F0DFC915FE1}" type="presParOf" srcId="{69BEA7CB-6981-4C97-971E-13391D06E985}" destId="{6DCB736A-AF7F-446A-86F0-47F97E81E464}" srcOrd="2" destOrd="0" presId="urn:microsoft.com/office/officeart/2005/8/layout/orgChart1"/>
    <dgm:cxn modelId="{7D90F448-5492-4B6E-871A-4FC03105A2F8}" type="presParOf" srcId="{D314060B-E3CF-484F-952C-FD56742F1881}" destId="{B5E37D42-186A-4BA5-A7F0-093034FBFD6D}" srcOrd="6" destOrd="0" presId="urn:microsoft.com/office/officeart/2005/8/layout/orgChart1"/>
    <dgm:cxn modelId="{9592F23A-7C57-45DD-BACA-A0B48E79E663}" type="presParOf" srcId="{D314060B-E3CF-484F-952C-FD56742F1881}" destId="{9A0CB117-1949-44BC-B2A2-6A7597EF4D72}" srcOrd="7" destOrd="0" presId="urn:microsoft.com/office/officeart/2005/8/layout/orgChart1"/>
    <dgm:cxn modelId="{C78C07DC-C61C-4026-90BD-1311D74188C2}" type="presParOf" srcId="{9A0CB117-1949-44BC-B2A2-6A7597EF4D72}" destId="{86337279-3688-411A-9137-1E115ED91FB8}" srcOrd="0" destOrd="0" presId="urn:microsoft.com/office/officeart/2005/8/layout/orgChart1"/>
    <dgm:cxn modelId="{69840281-0759-4B10-946C-746FA40B7C14}" type="presParOf" srcId="{86337279-3688-411A-9137-1E115ED91FB8}" destId="{4E35A87A-C16D-4856-A310-37D34090E346}" srcOrd="0" destOrd="0" presId="urn:microsoft.com/office/officeart/2005/8/layout/orgChart1"/>
    <dgm:cxn modelId="{6C605079-E845-4AA5-AE04-B3DABF97814C}" type="presParOf" srcId="{86337279-3688-411A-9137-1E115ED91FB8}" destId="{8A4FF2EF-EF25-4A67-A9FE-CC98299C168A}" srcOrd="1" destOrd="0" presId="urn:microsoft.com/office/officeart/2005/8/layout/orgChart1"/>
    <dgm:cxn modelId="{39658451-C681-4F62-B6DD-E8F4A4C47792}" type="presParOf" srcId="{9A0CB117-1949-44BC-B2A2-6A7597EF4D72}" destId="{8BC58881-FDCF-4F2A-9539-87DA40DAE90E}" srcOrd="1" destOrd="0" presId="urn:microsoft.com/office/officeart/2005/8/layout/orgChart1"/>
    <dgm:cxn modelId="{0AE314A0-E151-4FE1-8340-F483D1EDEE66}" type="presParOf" srcId="{8BC58881-FDCF-4F2A-9539-87DA40DAE90E}" destId="{F255FFE5-7949-439D-9241-6F2B45CDC6C9}" srcOrd="0" destOrd="0" presId="urn:microsoft.com/office/officeart/2005/8/layout/orgChart1"/>
    <dgm:cxn modelId="{E8B8B3E5-B161-4989-A736-C2C5BABADAC2}" type="presParOf" srcId="{8BC58881-FDCF-4F2A-9539-87DA40DAE90E}" destId="{40FE0C8F-3E3B-4BB9-9F13-8FB3C3764D70}" srcOrd="1" destOrd="0" presId="urn:microsoft.com/office/officeart/2005/8/layout/orgChart1"/>
    <dgm:cxn modelId="{540EB97D-A4B9-4F76-AB82-732F0EF8415D}" type="presParOf" srcId="{40FE0C8F-3E3B-4BB9-9F13-8FB3C3764D70}" destId="{876C5E92-55EB-4605-8901-14F2B462E6DA}" srcOrd="0" destOrd="0" presId="urn:microsoft.com/office/officeart/2005/8/layout/orgChart1"/>
    <dgm:cxn modelId="{84696259-9F94-4E80-A006-7F1AFF05ACEC}" type="presParOf" srcId="{876C5E92-55EB-4605-8901-14F2B462E6DA}" destId="{5BC49F12-735F-4070-99B5-B82DE766F1A6}" srcOrd="0" destOrd="0" presId="urn:microsoft.com/office/officeart/2005/8/layout/orgChart1"/>
    <dgm:cxn modelId="{4D4A1A58-A25E-4304-ABA4-6D4055AFADDF}" type="presParOf" srcId="{876C5E92-55EB-4605-8901-14F2B462E6DA}" destId="{F7482392-B8D4-4FCC-A3CB-4F223E912760}" srcOrd="1" destOrd="0" presId="urn:microsoft.com/office/officeart/2005/8/layout/orgChart1"/>
    <dgm:cxn modelId="{EB0D7C68-1D64-4142-A671-396EA4083A27}" type="presParOf" srcId="{40FE0C8F-3E3B-4BB9-9F13-8FB3C3764D70}" destId="{A74D38F0-39E6-49D6-A830-759C36116008}" srcOrd="1" destOrd="0" presId="urn:microsoft.com/office/officeart/2005/8/layout/orgChart1"/>
    <dgm:cxn modelId="{4BC76B42-9A5F-4F8A-B401-6F13D2FDB418}" type="presParOf" srcId="{40FE0C8F-3E3B-4BB9-9F13-8FB3C3764D70}" destId="{8F9725DC-C862-41B5-885C-B468CF739E5A}" srcOrd="2" destOrd="0" presId="urn:microsoft.com/office/officeart/2005/8/layout/orgChart1"/>
    <dgm:cxn modelId="{4F6880B2-A9CD-4F00-B6C9-928BEFB39DFB}" type="presParOf" srcId="{8BC58881-FDCF-4F2A-9539-87DA40DAE90E}" destId="{F28C89CC-0892-4610-8DF3-99C408120A04}" srcOrd="2" destOrd="0" presId="urn:microsoft.com/office/officeart/2005/8/layout/orgChart1"/>
    <dgm:cxn modelId="{C6CF1B28-3320-431F-AED5-22E3C78FDAA3}" type="presParOf" srcId="{8BC58881-FDCF-4F2A-9539-87DA40DAE90E}" destId="{0C5AC226-52FA-44B9-832B-976D55E93506}" srcOrd="3" destOrd="0" presId="urn:microsoft.com/office/officeart/2005/8/layout/orgChart1"/>
    <dgm:cxn modelId="{3ECCA41F-21CE-4F47-96FC-585C038379C7}" type="presParOf" srcId="{0C5AC226-52FA-44B9-832B-976D55E93506}" destId="{3E562BD6-36F6-4257-8E48-181604C3EDAC}" srcOrd="0" destOrd="0" presId="urn:microsoft.com/office/officeart/2005/8/layout/orgChart1"/>
    <dgm:cxn modelId="{7BD62A8D-2DDB-44F6-9B8C-149A418AB870}" type="presParOf" srcId="{3E562BD6-36F6-4257-8E48-181604C3EDAC}" destId="{E812CFFC-1CDF-4A4A-B62A-C59E30D8792D}" srcOrd="0" destOrd="0" presId="urn:microsoft.com/office/officeart/2005/8/layout/orgChart1"/>
    <dgm:cxn modelId="{0D6F3447-4995-4EAE-861F-BEA82F8AE862}" type="presParOf" srcId="{3E562BD6-36F6-4257-8E48-181604C3EDAC}" destId="{EFDE30E9-F30B-4E36-8634-058C5037C80A}" srcOrd="1" destOrd="0" presId="urn:microsoft.com/office/officeart/2005/8/layout/orgChart1"/>
    <dgm:cxn modelId="{9EDE5FF5-B0E8-404D-8C35-84C3A43CE034}" type="presParOf" srcId="{0C5AC226-52FA-44B9-832B-976D55E93506}" destId="{529783AB-8731-4D08-A277-065A88CAB787}" srcOrd="1" destOrd="0" presId="urn:microsoft.com/office/officeart/2005/8/layout/orgChart1"/>
    <dgm:cxn modelId="{E047220F-C536-4068-87FA-CD84C664DA1F}" type="presParOf" srcId="{0C5AC226-52FA-44B9-832B-976D55E93506}" destId="{BE20A8DD-4CDE-473B-B4CA-26855A3AA73F}" srcOrd="2" destOrd="0" presId="urn:microsoft.com/office/officeart/2005/8/layout/orgChart1"/>
    <dgm:cxn modelId="{A74F071E-1E71-417D-AD27-70C8A19D443B}" type="presParOf" srcId="{8BC58881-FDCF-4F2A-9539-87DA40DAE90E}" destId="{D47A97ED-3085-436D-BF21-DE568ABBA48A}" srcOrd="4" destOrd="0" presId="urn:microsoft.com/office/officeart/2005/8/layout/orgChart1"/>
    <dgm:cxn modelId="{C09D0789-263D-4D2E-AC5A-C6D659661182}" type="presParOf" srcId="{8BC58881-FDCF-4F2A-9539-87DA40DAE90E}" destId="{76A02601-CEA3-4B2E-8F3C-2F455B294A00}" srcOrd="5" destOrd="0" presId="urn:microsoft.com/office/officeart/2005/8/layout/orgChart1"/>
    <dgm:cxn modelId="{6E72D6A2-D87E-4AB4-9957-FDDBC246313A}" type="presParOf" srcId="{76A02601-CEA3-4B2E-8F3C-2F455B294A00}" destId="{90DA9D66-EF09-4719-A45D-B120229481F3}" srcOrd="0" destOrd="0" presId="urn:microsoft.com/office/officeart/2005/8/layout/orgChart1"/>
    <dgm:cxn modelId="{64341F81-7FDB-46D0-9A12-D86EE8C04BD8}" type="presParOf" srcId="{90DA9D66-EF09-4719-A45D-B120229481F3}" destId="{F020910E-A3DD-4FF6-AE16-0F51AD5AE866}" srcOrd="0" destOrd="0" presId="urn:microsoft.com/office/officeart/2005/8/layout/orgChart1"/>
    <dgm:cxn modelId="{629A59F5-AC96-4214-8AAC-BCAA3E6BE297}" type="presParOf" srcId="{90DA9D66-EF09-4719-A45D-B120229481F3}" destId="{98BD4DF5-612D-4507-BB85-6B44FA87E5B4}" srcOrd="1" destOrd="0" presId="urn:microsoft.com/office/officeart/2005/8/layout/orgChart1"/>
    <dgm:cxn modelId="{AEE2BCD4-813E-4413-B8B9-C7A594CCE31C}" type="presParOf" srcId="{76A02601-CEA3-4B2E-8F3C-2F455B294A00}" destId="{069A3906-558D-4C27-9EA5-D5B1C24F0066}" srcOrd="1" destOrd="0" presId="urn:microsoft.com/office/officeart/2005/8/layout/orgChart1"/>
    <dgm:cxn modelId="{347A88DC-CE09-4978-9438-64FDC6DB03C1}" type="presParOf" srcId="{76A02601-CEA3-4B2E-8F3C-2F455B294A00}" destId="{CC70DE77-EABE-4189-BF4A-D6ECCBE248EB}" srcOrd="2" destOrd="0" presId="urn:microsoft.com/office/officeart/2005/8/layout/orgChart1"/>
    <dgm:cxn modelId="{CBDDEB36-07FD-4D4B-8123-A4472E10E233}" type="presParOf" srcId="{9A0CB117-1949-44BC-B2A2-6A7597EF4D72}" destId="{23D62611-D7A5-4197-BF43-4C58F83486B1}" srcOrd="2" destOrd="0" presId="urn:microsoft.com/office/officeart/2005/8/layout/orgChart1"/>
    <dgm:cxn modelId="{C6BAACD9-13F0-4CE8-8313-05563A23B1B9}" type="presParOf" srcId="{2242713F-5E6A-4DA8-A020-51EC58437667}" destId="{F6622CFC-6249-4385-BEAD-5BE1583D793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25D28-A9DA-4369-B07A-993682E6FB09}">
      <dsp:nvSpPr>
        <dsp:cNvPr id="0" name=""/>
        <dsp:cNvSpPr/>
      </dsp:nvSpPr>
      <dsp:spPr>
        <a:xfrm>
          <a:off x="2448272" y="144015"/>
          <a:ext cx="1226343" cy="1226343"/>
        </a:xfrm>
        <a:prstGeom prst="ellipse">
          <a:avLst/>
        </a:prstGeom>
        <a:gradFill rotWithShape="1">
          <a:gsLst>
            <a:gs pos="0">
              <a:schemeClr val="accent6">
                <a:tint val="65000"/>
                <a:lumMod val="110000"/>
              </a:schemeClr>
            </a:gs>
            <a:gs pos="88000">
              <a:schemeClr val="accent6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/>
            <a:t>物色</a:t>
          </a:r>
          <a:endParaRPr lang="en-US" altLang="zh-TW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/>
            <a:t>遊戲</a:t>
          </a:r>
        </a:p>
      </dsp:txBody>
      <dsp:txXfrm>
        <a:off x="2627866" y="323609"/>
        <a:ext cx="867155" cy="867155"/>
      </dsp:txXfrm>
    </dsp:sp>
    <dsp:sp modelId="{6D2F9603-C093-4295-95AE-4F91BDCA6EA3}">
      <dsp:nvSpPr>
        <dsp:cNvPr id="0" name=""/>
        <dsp:cNvSpPr/>
      </dsp:nvSpPr>
      <dsp:spPr>
        <a:xfrm rot="1947338">
          <a:off x="3654603" y="1015997"/>
          <a:ext cx="278364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3661125" y="1076368"/>
        <a:ext cx="194855" cy="248335"/>
      </dsp:txXfrm>
    </dsp:sp>
    <dsp:sp modelId="{7119C477-141C-4C70-9515-5136FADDF9CB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gradFill rotWithShape="1">
          <a:gsLst>
            <a:gs pos="0">
              <a:schemeClr val="accent5">
                <a:tint val="65000"/>
                <a:lumMod val="110000"/>
              </a:schemeClr>
            </a:gs>
            <a:gs pos="88000">
              <a:schemeClr val="accent5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/>
            <a:t>取得</a:t>
          </a:r>
          <a:endParaRPr lang="en-US" altLang="zh-TW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/>
            <a:t>/</a:t>
          </a:r>
          <a:r>
            <a:rPr lang="zh-TW" altLang="en-US" sz="1700" kern="1200"/>
            <a:t>授權</a:t>
          </a:r>
        </a:p>
      </dsp:txBody>
      <dsp:txXfrm>
        <a:off x="4105844" y="1263576"/>
        <a:ext cx="867155" cy="867155"/>
      </dsp:txXfrm>
    </dsp:sp>
    <dsp:sp modelId="{0C6D7746-97B9-4A54-88DC-AE393D956973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10800000">
        <a:off x="4158126" y="2394156"/>
        <a:ext cx="228964" cy="248335"/>
      </dsp:txXfrm>
    </dsp:sp>
    <dsp:sp modelId="{1688ABB5-A234-41BC-B723-6933328F22B5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gradFill rotWithShape="1">
          <a:gsLst>
            <a:gs pos="0">
              <a:schemeClr val="accent4">
                <a:tint val="65000"/>
                <a:lumMod val="110000"/>
              </a:schemeClr>
            </a:gs>
            <a:gs pos="88000">
              <a:schemeClr val="accent4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/>
            <a:t>建置</a:t>
          </a:r>
          <a:endParaRPr lang="en-US" altLang="zh-TW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/>
            <a:t>軟硬體</a:t>
          </a:r>
        </a:p>
      </dsp:txBody>
      <dsp:txXfrm>
        <a:off x="3536171" y="3016849"/>
        <a:ext cx="867155" cy="867155"/>
      </dsp:txXfrm>
    </dsp:sp>
    <dsp:sp modelId="{8E62483E-E042-427F-A33F-22DD89E57AA3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10800000">
        <a:off x="2991839" y="3326259"/>
        <a:ext cx="228964" cy="248335"/>
      </dsp:txXfrm>
    </dsp:sp>
    <dsp:sp modelId="{20883FEB-B612-401E-8AB0-3D1E325F9BE6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gradFill rotWithShape="1">
          <a:gsLst>
            <a:gs pos="0">
              <a:schemeClr val="accent3">
                <a:tint val="65000"/>
                <a:lumMod val="110000"/>
              </a:schemeClr>
            </a:gs>
            <a:gs pos="88000">
              <a:schemeClr val="accent3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/>
            <a:t>營運</a:t>
          </a:r>
        </a:p>
      </dsp:txBody>
      <dsp:txXfrm>
        <a:off x="1692672" y="3016849"/>
        <a:ext cx="867155" cy="867155"/>
      </dsp:txXfrm>
    </dsp:sp>
    <dsp:sp modelId="{05BC3F99-4458-4CA4-B4AE-3F1EB31A7915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10800000">
        <a:off x="1744954" y="2505090"/>
        <a:ext cx="228964" cy="248335"/>
      </dsp:txXfrm>
    </dsp:sp>
    <dsp:sp modelId="{220D7371-1D6E-4326-B425-C46EFA2F49A7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gradFill rotWithShape="1">
          <a:gsLst>
            <a:gs pos="0">
              <a:schemeClr val="accent1">
                <a:tint val="65000"/>
                <a:lumMod val="110000"/>
              </a:schemeClr>
            </a:gs>
            <a:gs pos="88000">
              <a:schemeClr val="accent1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/>
            <a:t>資料片</a:t>
          </a:r>
          <a:endParaRPr lang="en-US" altLang="zh-TW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/>
            <a:t>/</a:t>
          </a:r>
          <a:r>
            <a:rPr lang="zh-TW" altLang="en-US" sz="1700" kern="1200"/>
            <a:t>改版</a:t>
          </a:r>
        </a:p>
      </dsp:txBody>
      <dsp:txXfrm>
        <a:off x="1122999" y="1263576"/>
        <a:ext cx="867155" cy="867155"/>
      </dsp:txXfrm>
    </dsp:sp>
    <dsp:sp modelId="{0FAF587D-6AF8-4401-BA15-E45F9353A2FA}">
      <dsp:nvSpPr>
        <dsp:cNvPr id="0" name=""/>
        <dsp:cNvSpPr/>
      </dsp:nvSpPr>
      <dsp:spPr>
        <a:xfrm rot="19680620">
          <a:off x="2156829" y="1024579"/>
          <a:ext cx="290420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2163444" y="1130435"/>
        <a:ext cx="203294" cy="2483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C569F-9409-46A5-9F17-5EF1061AC61E}">
      <dsp:nvSpPr>
        <dsp:cNvPr id="0" name=""/>
        <dsp:cNvSpPr/>
      </dsp:nvSpPr>
      <dsp:spPr>
        <a:xfrm>
          <a:off x="2626" y="1638"/>
          <a:ext cx="8591058" cy="1193996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/>
            <a:t>工具、遊戲開發</a:t>
          </a:r>
        </a:p>
      </dsp:txBody>
      <dsp:txXfrm>
        <a:off x="37597" y="36609"/>
        <a:ext cx="8521116" cy="1124054"/>
      </dsp:txXfrm>
    </dsp:sp>
    <dsp:sp modelId="{4D96636D-37F4-42F2-B121-BBFE156A7EB2}">
      <dsp:nvSpPr>
        <dsp:cNvPr id="0" name=""/>
        <dsp:cNvSpPr/>
      </dsp:nvSpPr>
      <dsp:spPr>
        <a:xfrm>
          <a:off x="2626" y="1343720"/>
          <a:ext cx="2825210" cy="119399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/>
            <a:t>網路</a:t>
          </a:r>
        </a:p>
      </dsp:txBody>
      <dsp:txXfrm>
        <a:off x="37597" y="1378691"/>
        <a:ext cx="2755268" cy="1124054"/>
      </dsp:txXfrm>
    </dsp:sp>
    <dsp:sp modelId="{DADAB4C6-C749-48CE-8CAC-6D3E209B0A68}">
      <dsp:nvSpPr>
        <dsp:cNvPr id="0" name=""/>
        <dsp:cNvSpPr/>
      </dsp:nvSpPr>
      <dsp:spPr>
        <a:xfrm>
          <a:off x="2626" y="2685801"/>
          <a:ext cx="916086" cy="11939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65000"/>
                <a:lumMod val="110000"/>
              </a:schemeClr>
            </a:gs>
            <a:gs pos="88000">
              <a:schemeClr val="accent3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/>
            <a:t>資料庫</a:t>
          </a:r>
        </a:p>
      </dsp:txBody>
      <dsp:txXfrm>
        <a:off x="29457" y="2712632"/>
        <a:ext cx="862424" cy="1140334"/>
      </dsp:txXfrm>
    </dsp:sp>
    <dsp:sp modelId="{524B0631-DCF2-42ED-8EE6-020BC51ADE98}">
      <dsp:nvSpPr>
        <dsp:cNvPr id="0" name=""/>
        <dsp:cNvSpPr/>
      </dsp:nvSpPr>
      <dsp:spPr>
        <a:xfrm>
          <a:off x="957188" y="2685801"/>
          <a:ext cx="916086" cy="11939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65000"/>
                <a:lumMod val="110000"/>
              </a:schemeClr>
            </a:gs>
            <a:gs pos="88000">
              <a:schemeClr val="accent3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/>
            <a:t>Socket</a:t>
          </a:r>
          <a:endParaRPr lang="zh-TW" altLang="en-US" sz="1600" kern="1200"/>
        </a:p>
      </dsp:txBody>
      <dsp:txXfrm>
        <a:off x="984019" y="2712632"/>
        <a:ext cx="862424" cy="1140334"/>
      </dsp:txXfrm>
    </dsp:sp>
    <dsp:sp modelId="{521C045B-A57A-491A-9F82-33223D1CB2D0}">
      <dsp:nvSpPr>
        <dsp:cNvPr id="0" name=""/>
        <dsp:cNvSpPr/>
      </dsp:nvSpPr>
      <dsp:spPr>
        <a:xfrm>
          <a:off x="1911750" y="2685801"/>
          <a:ext cx="916086" cy="11939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65000"/>
                <a:lumMod val="110000"/>
              </a:schemeClr>
            </a:gs>
            <a:gs pos="88000">
              <a:schemeClr val="accent3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/>
            <a:t>負載平衡</a:t>
          </a:r>
        </a:p>
      </dsp:txBody>
      <dsp:txXfrm>
        <a:off x="1938581" y="2712632"/>
        <a:ext cx="862424" cy="1140334"/>
      </dsp:txXfrm>
    </dsp:sp>
    <dsp:sp modelId="{C5523DBF-AE91-4262-95A0-DD4909F0DB1E}">
      <dsp:nvSpPr>
        <dsp:cNvPr id="0" name=""/>
        <dsp:cNvSpPr/>
      </dsp:nvSpPr>
      <dsp:spPr>
        <a:xfrm>
          <a:off x="2904788" y="1343720"/>
          <a:ext cx="5688896" cy="1193996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rnd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/>
            <a:t>遊戲技術</a:t>
          </a:r>
        </a:p>
      </dsp:txBody>
      <dsp:txXfrm>
        <a:off x="2939759" y="1378691"/>
        <a:ext cx="5618954" cy="1124054"/>
      </dsp:txXfrm>
    </dsp:sp>
    <dsp:sp modelId="{C47776D8-CE54-4DE1-BE27-AFA8E0EE94E7}">
      <dsp:nvSpPr>
        <dsp:cNvPr id="0" name=""/>
        <dsp:cNvSpPr/>
      </dsp:nvSpPr>
      <dsp:spPr>
        <a:xfrm>
          <a:off x="2904788" y="2685801"/>
          <a:ext cx="916086" cy="11939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65000"/>
                <a:lumMod val="110000"/>
              </a:schemeClr>
            </a:gs>
            <a:gs pos="88000">
              <a:schemeClr val="accent4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/>
            <a:t>資料結構與演算法</a:t>
          </a:r>
        </a:p>
      </dsp:txBody>
      <dsp:txXfrm>
        <a:off x="2931619" y="2712632"/>
        <a:ext cx="862424" cy="1140334"/>
      </dsp:txXfrm>
    </dsp:sp>
    <dsp:sp modelId="{966B5C21-6BEA-4D28-BDA6-7824959CAD94}">
      <dsp:nvSpPr>
        <dsp:cNvPr id="0" name=""/>
        <dsp:cNvSpPr/>
      </dsp:nvSpPr>
      <dsp:spPr>
        <a:xfrm>
          <a:off x="3859350" y="2685801"/>
          <a:ext cx="916086" cy="11939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65000"/>
                <a:lumMod val="110000"/>
              </a:schemeClr>
            </a:gs>
            <a:gs pos="88000">
              <a:schemeClr val="accent4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/>
            <a:t>OS/</a:t>
          </a:r>
          <a:r>
            <a:rPr lang="zh-TW" altLang="en-US" sz="1600" kern="1200"/>
            <a:t>平台知識</a:t>
          </a:r>
        </a:p>
      </dsp:txBody>
      <dsp:txXfrm>
        <a:off x="3886181" y="2712632"/>
        <a:ext cx="862424" cy="1140334"/>
      </dsp:txXfrm>
    </dsp:sp>
    <dsp:sp modelId="{1970FFAB-F2FC-4BE3-BBF5-70DC32602ED2}">
      <dsp:nvSpPr>
        <dsp:cNvPr id="0" name=""/>
        <dsp:cNvSpPr/>
      </dsp:nvSpPr>
      <dsp:spPr>
        <a:xfrm>
          <a:off x="4813912" y="2685801"/>
          <a:ext cx="916086" cy="11939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65000"/>
                <a:lumMod val="110000"/>
              </a:schemeClr>
            </a:gs>
            <a:gs pos="88000">
              <a:schemeClr val="accent4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/>
            <a:t>2D/3D</a:t>
          </a:r>
          <a:r>
            <a:rPr lang="zh-TW" altLang="en-US" sz="1600" kern="1200"/>
            <a:t>圖學</a:t>
          </a:r>
        </a:p>
      </dsp:txBody>
      <dsp:txXfrm>
        <a:off x="4840743" y="2712632"/>
        <a:ext cx="862424" cy="1140334"/>
      </dsp:txXfrm>
    </dsp:sp>
    <dsp:sp modelId="{E9D4AB4E-14E2-4127-823C-2CB393E77FB2}">
      <dsp:nvSpPr>
        <dsp:cNvPr id="0" name=""/>
        <dsp:cNvSpPr/>
      </dsp:nvSpPr>
      <dsp:spPr>
        <a:xfrm>
          <a:off x="5768474" y="2685801"/>
          <a:ext cx="916086" cy="11939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65000"/>
                <a:lumMod val="110000"/>
              </a:schemeClr>
            </a:gs>
            <a:gs pos="88000">
              <a:schemeClr val="accent4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/>
            <a:t>Script</a:t>
          </a:r>
          <a:endParaRPr lang="zh-TW" altLang="en-US" sz="1600" kern="1200"/>
        </a:p>
      </dsp:txBody>
      <dsp:txXfrm>
        <a:off x="5795305" y="2712632"/>
        <a:ext cx="862424" cy="1140334"/>
      </dsp:txXfrm>
    </dsp:sp>
    <dsp:sp modelId="{777976FB-8330-4150-A153-2EE2CE84BD1A}">
      <dsp:nvSpPr>
        <dsp:cNvPr id="0" name=""/>
        <dsp:cNvSpPr/>
      </dsp:nvSpPr>
      <dsp:spPr>
        <a:xfrm>
          <a:off x="6723036" y="2685801"/>
          <a:ext cx="916086" cy="11939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65000"/>
                <a:lumMod val="110000"/>
              </a:schemeClr>
            </a:gs>
            <a:gs pos="88000">
              <a:schemeClr val="accent4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/>
            <a:t>數學</a:t>
          </a:r>
          <a:endParaRPr lang="en-US" altLang="zh-TW" sz="1600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/>
            <a:t>物理</a:t>
          </a:r>
        </a:p>
      </dsp:txBody>
      <dsp:txXfrm>
        <a:off x="6749867" y="2712632"/>
        <a:ext cx="862424" cy="1140334"/>
      </dsp:txXfrm>
    </dsp:sp>
    <dsp:sp modelId="{6B3C0A78-31DF-4700-A2B0-0C5E46CDD30F}">
      <dsp:nvSpPr>
        <dsp:cNvPr id="0" name=""/>
        <dsp:cNvSpPr/>
      </dsp:nvSpPr>
      <dsp:spPr>
        <a:xfrm>
          <a:off x="7677598" y="2685801"/>
          <a:ext cx="916086" cy="11939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65000"/>
                <a:lumMod val="110000"/>
              </a:schemeClr>
            </a:gs>
            <a:gs pos="88000">
              <a:schemeClr val="accent4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/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/>
            <a:t>C/C++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/>
            <a:t>/C#</a:t>
          </a:r>
          <a:endParaRPr lang="zh-TW" altLang="en-US" sz="1600" kern="1200"/>
        </a:p>
      </dsp:txBody>
      <dsp:txXfrm>
        <a:off x="7704429" y="2712632"/>
        <a:ext cx="862424" cy="11403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5E69F-9DAD-42BF-BA0A-520C5903C67B}">
      <dsp:nvSpPr>
        <dsp:cNvPr id="0" name=""/>
        <dsp:cNvSpPr/>
      </dsp:nvSpPr>
      <dsp:spPr>
        <a:xfrm>
          <a:off x="3052482" y="983262"/>
          <a:ext cx="187407" cy="821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1025"/>
              </a:lnTo>
              <a:lnTo>
                <a:pt x="187407" y="82102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2D424F-D14D-4004-95AA-7BBBD99B560D}">
      <dsp:nvSpPr>
        <dsp:cNvPr id="0" name=""/>
        <dsp:cNvSpPr/>
      </dsp:nvSpPr>
      <dsp:spPr>
        <a:xfrm>
          <a:off x="2865074" y="983262"/>
          <a:ext cx="187407" cy="821025"/>
        </a:xfrm>
        <a:custGeom>
          <a:avLst/>
          <a:gdLst/>
          <a:ahLst/>
          <a:cxnLst/>
          <a:rect l="0" t="0" r="0" b="0"/>
          <a:pathLst>
            <a:path>
              <a:moveTo>
                <a:pt x="187407" y="0"/>
              </a:moveTo>
              <a:lnTo>
                <a:pt x="187407" y="821025"/>
              </a:lnTo>
              <a:lnTo>
                <a:pt x="0" y="82102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C936F-55CA-4AEB-92A2-38C276F7B811}">
      <dsp:nvSpPr>
        <dsp:cNvPr id="0" name=""/>
        <dsp:cNvSpPr/>
      </dsp:nvSpPr>
      <dsp:spPr>
        <a:xfrm>
          <a:off x="3052482" y="983262"/>
          <a:ext cx="2159653" cy="1642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4642"/>
              </a:lnTo>
              <a:lnTo>
                <a:pt x="2159653" y="1454642"/>
              </a:lnTo>
              <a:lnTo>
                <a:pt x="2159653" y="164205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A788F-FE95-4FE7-9660-5BE15AAE7E02}">
      <dsp:nvSpPr>
        <dsp:cNvPr id="0" name=""/>
        <dsp:cNvSpPr/>
      </dsp:nvSpPr>
      <dsp:spPr>
        <a:xfrm>
          <a:off x="3006762" y="983262"/>
          <a:ext cx="91440" cy="1642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4205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9B7C6-7E27-47FF-8859-7A8956FC4D37}">
      <dsp:nvSpPr>
        <dsp:cNvPr id="0" name=""/>
        <dsp:cNvSpPr/>
      </dsp:nvSpPr>
      <dsp:spPr>
        <a:xfrm>
          <a:off x="892828" y="983262"/>
          <a:ext cx="2159653" cy="1642050"/>
        </a:xfrm>
        <a:custGeom>
          <a:avLst/>
          <a:gdLst/>
          <a:ahLst/>
          <a:cxnLst/>
          <a:rect l="0" t="0" r="0" b="0"/>
          <a:pathLst>
            <a:path>
              <a:moveTo>
                <a:pt x="2159653" y="0"/>
              </a:moveTo>
              <a:lnTo>
                <a:pt x="2159653" y="1454642"/>
              </a:lnTo>
              <a:lnTo>
                <a:pt x="0" y="1454642"/>
              </a:lnTo>
              <a:lnTo>
                <a:pt x="0" y="164205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B4ED35-DC2E-4B39-899A-7CFB157F4FA9}">
      <dsp:nvSpPr>
        <dsp:cNvPr id="0" name=""/>
        <dsp:cNvSpPr/>
      </dsp:nvSpPr>
      <dsp:spPr>
        <a:xfrm>
          <a:off x="2160063" y="90843"/>
          <a:ext cx="1784837" cy="89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製作人</a:t>
          </a:r>
        </a:p>
      </dsp:txBody>
      <dsp:txXfrm>
        <a:off x="2160063" y="90843"/>
        <a:ext cx="1784837" cy="892418"/>
      </dsp:txXfrm>
    </dsp:sp>
    <dsp:sp modelId="{F00254A2-D92D-4202-8DAD-EF21FAD37E74}">
      <dsp:nvSpPr>
        <dsp:cNvPr id="0" name=""/>
        <dsp:cNvSpPr/>
      </dsp:nvSpPr>
      <dsp:spPr>
        <a:xfrm>
          <a:off x="409" y="2625312"/>
          <a:ext cx="1784837" cy="892418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主程式</a:t>
          </a:r>
          <a:endParaRPr kumimoji="1" lang="en-US" altLang="zh-TW" sz="16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設計系統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分派工作</a:t>
          </a:r>
        </a:p>
      </dsp:txBody>
      <dsp:txXfrm>
        <a:off x="409" y="2625312"/>
        <a:ext cx="1784837" cy="892418"/>
      </dsp:txXfrm>
    </dsp:sp>
    <dsp:sp modelId="{26B0ED95-5EDC-47DE-B7C1-40A62E88573D}">
      <dsp:nvSpPr>
        <dsp:cNvPr id="0" name=""/>
        <dsp:cNvSpPr/>
      </dsp:nvSpPr>
      <dsp:spPr>
        <a:xfrm>
          <a:off x="2160063" y="2625312"/>
          <a:ext cx="1784837" cy="892418"/>
        </a:xfrm>
        <a:prstGeom prst="rect">
          <a:avLst/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主企劃</a:t>
          </a:r>
          <a:endParaRPr kumimoji="1" lang="en-US" altLang="zh-TW" sz="16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遊戲性評估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分配工作</a:t>
          </a:r>
        </a:p>
      </dsp:txBody>
      <dsp:txXfrm>
        <a:off x="2160063" y="2625312"/>
        <a:ext cx="1784837" cy="892418"/>
      </dsp:txXfrm>
    </dsp:sp>
    <dsp:sp modelId="{901B8F4C-F12B-4187-9F73-BF680C477559}">
      <dsp:nvSpPr>
        <dsp:cNvPr id="0" name=""/>
        <dsp:cNvSpPr/>
      </dsp:nvSpPr>
      <dsp:spPr>
        <a:xfrm>
          <a:off x="4319717" y="2625312"/>
          <a:ext cx="1784837" cy="892418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主美術</a:t>
          </a:r>
          <a:endParaRPr kumimoji="1" lang="en-US" altLang="zh-TW" sz="16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風格掌控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分配工作</a:t>
          </a:r>
        </a:p>
      </dsp:txBody>
      <dsp:txXfrm>
        <a:off x="4319717" y="2625312"/>
        <a:ext cx="1784837" cy="892418"/>
      </dsp:txXfrm>
    </dsp:sp>
    <dsp:sp modelId="{7CB05ED7-0952-40EE-9C01-50355AAADE99}">
      <dsp:nvSpPr>
        <dsp:cNvPr id="0" name=""/>
        <dsp:cNvSpPr/>
      </dsp:nvSpPr>
      <dsp:spPr>
        <a:xfrm>
          <a:off x="1080236" y="1358078"/>
          <a:ext cx="1784837" cy="892418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技術顧問</a:t>
          </a:r>
          <a:endParaRPr kumimoji="0" lang="zh-TW" altLang="en-US" sz="16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sp:txBody>
      <dsp:txXfrm>
        <a:off x="1080236" y="1358078"/>
        <a:ext cx="1784837" cy="892418"/>
      </dsp:txXfrm>
    </dsp:sp>
    <dsp:sp modelId="{E2BD897E-3FAF-4971-8C01-82DAE1101DBE}">
      <dsp:nvSpPr>
        <dsp:cNvPr id="0" name=""/>
        <dsp:cNvSpPr/>
      </dsp:nvSpPr>
      <dsp:spPr>
        <a:xfrm>
          <a:off x="3239890" y="1358078"/>
          <a:ext cx="1784837" cy="892418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6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產品顧問</a:t>
          </a:r>
        </a:p>
      </dsp:txBody>
      <dsp:txXfrm>
        <a:off x="3239890" y="1358078"/>
        <a:ext cx="1784837" cy="8924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80E12-AC2F-439B-919C-686A12F90C0A}">
      <dsp:nvSpPr>
        <dsp:cNvPr id="0" name=""/>
        <dsp:cNvSpPr/>
      </dsp:nvSpPr>
      <dsp:spPr>
        <a:xfrm>
          <a:off x="199931" y="908411"/>
          <a:ext cx="792916" cy="69310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700" kern="1200"/>
        </a:p>
      </dsp:txBody>
      <dsp:txXfrm>
        <a:off x="398160" y="1012377"/>
        <a:ext cx="386547" cy="485176"/>
      </dsp:txXfrm>
    </dsp:sp>
    <dsp:sp modelId="{25534D7E-AA19-49FF-ADB6-AE4BEFC66604}">
      <dsp:nvSpPr>
        <dsp:cNvPr id="0" name=""/>
        <dsp:cNvSpPr/>
      </dsp:nvSpPr>
      <dsp:spPr>
        <a:xfrm>
          <a:off x="1702" y="1056736"/>
          <a:ext cx="396458" cy="396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BUG</a:t>
          </a:r>
          <a:endParaRPr lang="zh-TW" altLang="en-US" sz="1000" kern="1200"/>
        </a:p>
      </dsp:txBody>
      <dsp:txXfrm>
        <a:off x="59762" y="1114796"/>
        <a:ext cx="280338" cy="280338"/>
      </dsp:txXfrm>
    </dsp:sp>
    <dsp:sp modelId="{2194BB49-3A2F-40D6-9DAC-C911BD2A5D45}">
      <dsp:nvSpPr>
        <dsp:cNvPr id="0" name=""/>
        <dsp:cNvSpPr/>
      </dsp:nvSpPr>
      <dsp:spPr>
        <a:xfrm>
          <a:off x="1240634" y="908411"/>
          <a:ext cx="792916" cy="69310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700" kern="1200"/>
            <a:t>A</a:t>
          </a:r>
          <a:endParaRPr lang="zh-TW" altLang="en-US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700" kern="1200"/>
            <a:t>B</a:t>
          </a:r>
          <a:endParaRPr lang="zh-TW" altLang="en-US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700" kern="1200"/>
            <a:t>C</a:t>
          </a:r>
          <a:endParaRPr lang="zh-TW" altLang="en-US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700" kern="1200"/>
            <a:t>S</a:t>
          </a:r>
          <a:endParaRPr lang="zh-TW" altLang="en-US" sz="700" kern="1200"/>
        </a:p>
      </dsp:txBody>
      <dsp:txXfrm>
        <a:off x="1438863" y="1012377"/>
        <a:ext cx="386547" cy="485176"/>
      </dsp:txXfrm>
    </dsp:sp>
    <dsp:sp modelId="{EF98BEF4-F123-4CFD-8C08-420AE6284F4E}">
      <dsp:nvSpPr>
        <dsp:cNvPr id="0" name=""/>
        <dsp:cNvSpPr/>
      </dsp:nvSpPr>
      <dsp:spPr>
        <a:xfrm>
          <a:off x="1042405" y="1056736"/>
          <a:ext cx="396458" cy="396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kern="1200"/>
            <a:t>分級</a:t>
          </a:r>
        </a:p>
      </dsp:txBody>
      <dsp:txXfrm>
        <a:off x="1100465" y="1114796"/>
        <a:ext cx="280338" cy="280338"/>
      </dsp:txXfrm>
    </dsp:sp>
    <dsp:sp modelId="{132A9E5D-ADC0-4FF7-825F-38C3F6EBAD44}">
      <dsp:nvSpPr>
        <dsp:cNvPr id="0" name=""/>
        <dsp:cNvSpPr/>
      </dsp:nvSpPr>
      <dsp:spPr>
        <a:xfrm>
          <a:off x="2281337" y="908411"/>
          <a:ext cx="792916" cy="69310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700" kern="1200"/>
        </a:p>
      </dsp:txBody>
      <dsp:txXfrm>
        <a:off x="2479566" y="1012377"/>
        <a:ext cx="386547" cy="485176"/>
      </dsp:txXfrm>
    </dsp:sp>
    <dsp:sp modelId="{68760592-C765-4BD9-938D-27B554BD8721}">
      <dsp:nvSpPr>
        <dsp:cNvPr id="0" name=""/>
        <dsp:cNvSpPr/>
      </dsp:nvSpPr>
      <dsp:spPr>
        <a:xfrm>
          <a:off x="2083108" y="1056736"/>
          <a:ext cx="396458" cy="396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kern="1200"/>
            <a:t>分派</a:t>
          </a:r>
        </a:p>
      </dsp:txBody>
      <dsp:txXfrm>
        <a:off x="2141168" y="1114796"/>
        <a:ext cx="280338" cy="280338"/>
      </dsp:txXfrm>
    </dsp:sp>
    <dsp:sp modelId="{0AD47B30-6121-421F-9F91-B8D76FC2432E}">
      <dsp:nvSpPr>
        <dsp:cNvPr id="0" name=""/>
        <dsp:cNvSpPr/>
      </dsp:nvSpPr>
      <dsp:spPr>
        <a:xfrm>
          <a:off x="3322040" y="908411"/>
          <a:ext cx="792916" cy="69310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2B528-4D14-4C96-8311-390E0BF8E495}">
      <dsp:nvSpPr>
        <dsp:cNvPr id="0" name=""/>
        <dsp:cNvSpPr/>
      </dsp:nvSpPr>
      <dsp:spPr>
        <a:xfrm>
          <a:off x="3123811" y="1056736"/>
          <a:ext cx="396458" cy="396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kern="1200"/>
            <a:t>除錯</a:t>
          </a:r>
        </a:p>
      </dsp:txBody>
      <dsp:txXfrm>
        <a:off x="3181871" y="1114796"/>
        <a:ext cx="280338" cy="280338"/>
      </dsp:txXfrm>
    </dsp:sp>
    <dsp:sp modelId="{9C0A3550-3223-46C2-A5F9-16E9BD37C6B3}">
      <dsp:nvSpPr>
        <dsp:cNvPr id="0" name=""/>
        <dsp:cNvSpPr/>
      </dsp:nvSpPr>
      <dsp:spPr>
        <a:xfrm>
          <a:off x="4346378" y="927963"/>
          <a:ext cx="792916" cy="69310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DBF2-9E05-48D0-A239-61E931C59251}">
      <dsp:nvSpPr>
        <dsp:cNvPr id="0" name=""/>
        <dsp:cNvSpPr/>
      </dsp:nvSpPr>
      <dsp:spPr>
        <a:xfrm>
          <a:off x="4164514" y="1056736"/>
          <a:ext cx="396458" cy="396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000" kern="1200"/>
            <a:t>確認</a:t>
          </a:r>
        </a:p>
      </dsp:txBody>
      <dsp:txXfrm>
        <a:off x="4222574" y="1114796"/>
        <a:ext cx="280338" cy="280338"/>
      </dsp:txXfrm>
    </dsp:sp>
    <dsp:sp modelId="{300E224F-D270-470C-8F02-E534B44C6F3D}">
      <dsp:nvSpPr>
        <dsp:cNvPr id="0" name=""/>
        <dsp:cNvSpPr/>
      </dsp:nvSpPr>
      <dsp:spPr>
        <a:xfrm>
          <a:off x="5403447" y="908411"/>
          <a:ext cx="792916" cy="69310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31B11A-DB69-402E-AF64-1D608471F49A}">
      <dsp:nvSpPr>
        <dsp:cNvPr id="0" name=""/>
        <dsp:cNvSpPr/>
      </dsp:nvSpPr>
      <dsp:spPr>
        <a:xfrm>
          <a:off x="5205217" y="1056736"/>
          <a:ext cx="396458" cy="396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FAQ</a:t>
          </a:r>
          <a:endParaRPr lang="zh-TW" altLang="en-US" sz="1000" kern="1200"/>
        </a:p>
      </dsp:txBody>
      <dsp:txXfrm>
        <a:off x="5263277" y="1114796"/>
        <a:ext cx="280338" cy="2803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FD5B6-4D21-4784-B373-BF4C07064DEC}">
      <dsp:nvSpPr>
        <dsp:cNvPr id="0" name=""/>
        <dsp:cNvSpPr/>
      </dsp:nvSpPr>
      <dsp:spPr>
        <a:xfrm>
          <a:off x="6909054" y="1899004"/>
          <a:ext cx="931418" cy="161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825"/>
              </a:lnTo>
              <a:lnTo>
                <a:pt x="931418" y="80825"/>
              </a:lnTo>
              <a:lnTo>
                <a:pt x="931418" y="16165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87B5E-6BE6-4AE0-8DB8-B8519576F058}">
      <dsp:nvSpPr>
        <dsp:cNvPr id="0" name=""/>
        <dsp:cNvSpPr/>
      </dsp:nvSpPr>
      <dsp:spPr>
        <a:xfrm>
          <a:off x="6863334" y="1899004"/>
          <a:ext cx="91440" cy="161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165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304D2-E11F-42F1-B13D-81F88A0DC663}">
      <dsp:nvSpPr>
        <dsp:cNvPr id="0" name=""/>
        <dsp:cNvSpPr/>
      </dsp:nvSpPr>
      <dsp:spPr>
        <a:xfrm>
          <a:off x="5977636" y="1899004"/>
          <a:ext cx="931418" cy="161651"/>
        </a:xfrm>
        <a:custGeom>
          <a:avLst/>
          <a:gdLst/>
          <a:ahLst/>
          <a:cxnLst/>
          <a:rect l="0" t="0" r="0" b="0"/>
          <a:pathLst>
            <a:path>
              <a:moveTo>
                <a:pt x="931418" y="0"/>
              </a:moveTo>
              <a:lnTo>
                <a:pt x="931418" y="80825"/>
              </a:lnTo>
              <a:lnTo>
                <a:pt x="0" y="80825"/>
              </a:lnTo>
              <a:lnTo>
                <a:pt x="0" y="16165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3733F-213A-4C6F-A990-72957E9EE0CA}">
      <dsp:nvSpPr>
        <dsp:cNvPr id="0" name=""/>
        <dsp:cNvSpPr/>
      </dsp:nvSpPr>
      <dsp:spPr>
        <a:xfrm>
          <a:off x="4114800" y="1352469"/>
          <a:ext cx="2794254" cy="161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825"/>
              </a:lnTo>
              <a:lnTo>
                <a:pt x="2794254" y="80825"/>
              </a:lnTo>
              <a:lnTo>
                <a:pt x="2794254" y="16165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E6B1C-98B1-4B8E-AB97-ECE1D2A31C97}">
      <dsp:nvSpPr>
        <dsp:cNvPr id="0" name=""/>
        <dsp:cNvSpPr/>
      </dsp:nvSpPr>
      <dsp:spPr>
        <a:xfrm>
          <a:off x="4114800" y="1899004"/>
          <a:ext cx="931418" cy="161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825"/>
              </a:lnTo>
              <a:lnTo>
                <a:pt x="931418" y="80825"/>
              </a:lnTo>
              <a:lnTo>
                <a:pt x="931418" y="16165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5AAFD-BDC6-4749-B57E-3B338D90811D}">
      <dsp:nvSpPr>
        <dsp:cNvPr id="0" name=""/>
        <dsp:cNvSpPr/>
      </dsp:nvSpPr>
      <dsp:spPr>
        <a:xfrm>
          <a:off x="4069080" y="1899004"/>
          <a:ext cx="91440" cy="161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165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8316C-ECEB-4A41-A040-C6564FF4011C}">
      <dsp:nvSpPr>
        <dsp:cNvPr id="0" name=""/>
        <dsp:cNvSpPr/>
      </dsp:nvSpPr>
      <dsp:spPr>
        <a:xfrm>
          <a:off x="3183381" y="1899004"/>
          <a:ext cx="931418" cy="161651"/>
        </a:xfrm>
        <a:custGeom>
          <a:avLst/>
          <a:gdLst/>
          <a:ahLst/>
          <a:cxnLst/>
          <a:rect l="0" t="0" r="0" b="0"/>
          <a:pathLst>
            <a:path>
              <a:moveTo>
                <a:pt x="931418" y="0"/>
              </a:moveTo>
              <a:lnTo>
                <a:pt x="931418" y="80825"/>
              </a:lnTo>
              <a:lnTo>
                <a:pt x="0" y="80825"/>
              </a:lnTo>
              <a:lnTo>
                <a:pt x="0" y="16165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15627-4A5A-4151-BC8C-0C99EA62A35D}">
      <dsp:nvSpPr>
        <dsp:cNvPr id="0" name=""/>
        <dsp:cNvSpPr/>
      </dsp:nvSpPr>
      <dsp:spPr>
        <a:xfrm>
          <a:off x="4069080" y="1352469"/>
          <a:ext cx="91440" cy="161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165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AB05E-4479-4554-8996-24EF8E3930AA}">
      <dsp:nvSpPr>
        <dsp:cNvPr id="0" name=""/>
        <dsp:cNvSpPr/>
      </dsp:nvSpPr>
      <dsp:spPr>
        <a:xfrm>
          <a:off x="1320545" y="1899004"/>
          <a:ext cx="931418" cy="161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825"/>
              </a:lnTo>
              <a:lnTo>
                <a:pt x="931418" y="80825"/>
              </a:lnTo>
              <a:lnTo>
                <a:pt x="931418" y="16165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73634-6F84-4074-A0CC-ED25BABD0439}">
      <dsp:nvSpPr>
        <dsp:cNvPr id="0" name=""/>
        <dsp:cNvSpPr/>
      </dsp:nvSpPr>
      <dsp:spPr>
        <a:xfrm>
          <a:off x="1274825" y="1899004"/>
          <a:ext cx="91440" cy="1616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165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555F9-8EF6-47E5-9D3B-38A8FB0E51A7}">
      <dsp:nvSpPr>
        <dsp:cNvPr id="0" name=""/>
        <dsp:cNvSpPr/>
      </dsp:nvSpPr>
      <dsp:spPr>
        <a:xfrm>
          <a:off x="389127" y="1899004"/>
          <a:ext cx="931418" cy="161651"/>
        </a:xfrm>
        <a:custGeom>
          <a:avLst/>
          <a:gdLst/>
          <a:ahLst/>
          <a:cxnLst/>
          <a:rect l="0" t="0" r="0" b="0"/>
          <a:pathLst>
            <a:path>
              <a:moveTo>
                <a:pt x="931418" y="0"/>
              </a:moveTo>
              <a:lnTo>
                <a:pt x="931418" y="80825"/>
              </a:lnTo>
              <a:lnTo>
                <a:pt x="0" y="80825"/>
              </a:lnTo>
              <a:lnTo>
                <a:pt x="0" y="16165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9AFD80-0E42-4250-B562-78158A18E20A}">
      <dsp:nvSpPr>
        <dsp:cNvPr id="0" name=""/>
        <dsp:cNvSpPr/>
      </dsp:nvSpPr>
      <dsp:spPr>
        <a:xfrm>
          <a:off x="1320545" y="1352469"/>
          <a:ext cx="2794254" cy="161651"/>
        </a:xfrm>
        <a:custGeom>
          <a:avLst/>
          <a:gdLst/>
          <a:ahLst/>
          <a:cxnLst/>
          <a:rect l="0" t="0" r="0" b="0"/>
          <a:pathLst>
            <a:path>
              <a:moveTo>
                <a:pt x="2794254" y="0"/>
              </a:moveTo>
              <a:lnTo>
                <a:pt x="2794254" y="80825"/>
              </a:lnTo>
              <a:lnTo>
                <a:pt x="0" y="80825"/>
              </a:lnTo>
              <a:lnTo>
                <a:pt x="0" y="16165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AB7FBD-2FB0-41C7-86B4-24DC69400975}">
      <dsp:nvSpPr>
        <dsp:cNvPr id="0" name=""/>
        <dsp:cNvSpPr/>
      </dsp:nvSpPr>
      <dsp:spPr>
        <a:xfrm>
          <a:off x="3729916" y="967586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BOSS/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RD</a:t>
          </a: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主管</a:t>
          </a:r>
        </a:p>
      </dsp:txBody>
      <dsp:txXfrm>
        <a:off x="3729916" y="967586"/>
        <a:ext cx="769766" cy="384883"/>
      </dsp:txXfrm>
    </dsp:sp>
    <dsp:sp modelId="{5FDCC749-87B8-4634-AD86-7FB9629BD4E6}">
      <dsp:nvSpPr>
        <dsp:cNvPr id="0" name=""/>
        <dsp:cNvSpPr/>
      </dsp:nvSpPr>
      <dsp:spPr>
        <a:xfrm>
          <a:off x="935662" y="1514120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專案一部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</a:p>
      </dsp:txBody>
      <dsp:txXfrm>
        <a:off x="935662" y="1514120"/>
        <a:ext cx="769766" cy="384883"/>
      </dsp:txXfrm>
    </dsp:sp>
    <dsp:sp modelId="{2EEC0277-CCFC-4448-9CEF-8DEEADBE9F9F}">
      <dsp:nvSpPr>
        <dsp:cNvPr id="0" name=""/>
        <dsp:cNvSpPr/>
      </dsp:nvSpPr>
      <dsp:spPr>
        <a:xfrm>
          <a:off x="4244" y="2060655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程式們</a:t>
          </a:r>
        </a:p>
      </dsp:txBody>
      <dsp:txXfrm>
        <a:off x="4244" y="2060655"/>
        <a:ext cx="769766" cy="384883"/>
      </dsp:txXfrm>
    </dsp:sp>
    <dsp:sp modelId="{8F69F213-F0B6-48D7-820A-4DA70D72F99B}">
      <dsp:nvSpPr>
        <dsp:cNvPr id="0" name=""/>
        <dsp:cNvSpPr/>
      </dsp:nvSpPr>
      <dsp:spPr>
        <a:xfrm>
          <a:off x="935662" y="2060655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企劃們</a:t>
          </a:r>
        </a:p>
      </dsp:txBody>
      <dsp:txXfrm>
        <a:off x="935662" y="2060655"/>
        <a:ext cx="769766" cy="384883"/>
      </dsp:txXfrm>
    </dsp:sp>
    <dsp:sp modelId="{4EC1ADFF-8166-4D41-9D24-EA061E0A28E9}">
      <dsp:nvSpPr>
        <dsp:cNvPr id="0" name=""/>
        <dsp:cNvSpPr/>
      </dsp:nvSpPr>
      <dsp:spPr>
        <a:xfrm>
          <a:off x="1867080" y="2060655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美術們</a:t>
          </a:r>
        </a:p>
      </dsp:txBody>
      <dsp:txXfrm>
        <a:off x="1867080" y="2060655"/>
        <a:ext cx="769766" cy="384883"/>
      </dsp:txXfrm>
    </dsp:sp>
    <dsp:sp modelId="{C3CDA92E-B761-4A9C-9CCF-3ECD6FFED923}">
      <dsp:nvSpPr>
        <dsp:cNvPr id="0" name=""/>
        <dsp:cNvSpPr/>
      </dsp:nvSpPr>
      <dsp:spPr>
        <a:xfrm>
          <a:off x="3729916" y="1514120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專案二部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  <a:endParaRPr kumimoji="0" lang="zh-TW" altLang="en-US" sz="10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sp:txBody>
      <dsp:txXfrm>
        <a:off x="3729916" y="1514120"/>
        <a:ext cx="769766" cy="384883"/>
      </dsp:txXfrm>
    </dsp:sp>
    <dsp:sp modelId="{31B79BA6-6B4D-4F08-B3F2-BC0E8E3983BA}">
      <dsp:nvSpPr>
        <dsp:cNvPr id="0" name=""/>
        <dsp:cNvSpPr/>
      </dsp:nvSpPr>
      <dsp:spPr>
        <a:xfrm>
          <a:off x="2798498" y="2060655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rPr>
            <a:t>…</a:t>
          </a:r>
          <a:endParaRPr kumimoji="1" lang="en-US" altLang="zh-TW" sz="10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sp:txBody>
      <dsp:txXfrm>
        <a:off x="2798498" y="2060655"/>
        <a:ext cx="769766" cy="384883"/>
      </dsp:txXfrm>
    </dsp:sp>
    <dsp:sp modelId="{D9544AE3-D54C-406D-861D-4CE82FC51167}">
      <dsp:nvSpPr>
        <dsp:cNvPr id="0" name=""/>
        <dsp:cNvSpPr/>
      </dsp:nvSpPr>
      <dsp:spPr>
        <a:xfrm>
          <a:off x="3729916" y="2060655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rPr>
            <a:t>…</a:t>
          </a:r>
          <a:endParaRPr kumimoji="1" lang="en-US" altLang="zh-TW" sz="10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sp:txBody>
      <dsp:txXfrm>
        <a:off x="3729916" y="2060655"/>
        <a:ext cx="769766" cy="384883"/>
      </dsp:txXfrm>
    </dsp:sp>
    <dsp:sp modelId="{49D5AF51-FD0D-40F2-B381-181C990D8AD3}">
      <dsp:nvSpPr>
        <dsp:cNvPr id="0" name=""/>
        <dsp:cNvSpPr/>
      </dsp:nvSpPr>
      <dsp:spPr>
        <a:xfrm>
          <a:off x="4661334" y="2060655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rPr>
            <a:t>…</a:t>
          </a:r>
          <a:endParaRPr kumimoji="1" lang="en-US" altLang="zh-TW" sz="10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sp:txBody>
      <dsp:txXfrm>
        <a:off x="4661334" y="2060655"/>
        <a:ext cx="769766" cy="384883"/>
      </dsp:txXfrm>
    </dsp:sp>
    <dsp:sp modelId="{666EA2FD-4365-4742-B517-040B23C242AB}">
      <dsp:nvSpPr>
        <dsp:cNvPr id="0" name=""/>
        <dsp:cNvSpPr/>
      </dsp:nvSpPr>
      <dsp:spPr>
        <a:xfrm>
          <a:off x="6524170" y="1514120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</a:t>
          </a:r>
          <a:r>
            <a:rPr kumimoji="1" lang="en-US" altLang="zh-TW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X</a:t>
          </a: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部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</a:p>
      </dsp:txBody>
      <dsp:txXfrm>
        <a:off x="6524170" y="1514120"/>
        <a:ext cx="769766" cy="384883"/>
      </dsp:txXfrm>
    </dsp:sp>
    <dsp:sp modelId="{CB26C79C-380D-4460-828E-09E470B263EE}">
      <dsp:nvSpPr>
        <dsp:cNvPr id="0" name=""/>
        <dsp:cNvSpPr/>
      </dsp:nvSpPr>
      <dsp:spPr>
        <a:xfrm>
          <a:off x="5592752" y="2060655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程式們</a:t>
          </a:r>
        </a:p>
      </dsp:txBody>
      <dsp:txXfrm>
        <a:off x="5592752" y="2060655"/>
        <a:ext cx="769766" cy="384883"/>
      </dsp:txXfrm>
    </dsp:sp>
    <dsp:sp modelId="{E3E538BE-74B0-422A-8078-B26B1270D49D}">
      <dsp:nvSpPr>
        <dsp:cNvPr id="0" name=""/>
        <dsp:cNvSpPr/>
      </dsp:nvSpPr>
      <dsp:spPr>
        <a:xfrm>
          <a:off x="6524170" y="2060655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企劃們</a:t>
          </a:r>
        </a:p>
      </dsp:txBody>
      <dsp:txXfrm>
        <a:off x="6524170" y="2060655"/>
        <a:ext cx="769766" cy="384883"/>
      </dsp:txXfrm>
    </dsp:sp>
    <dsp:sp modelId="{E3812B2B-2B05-4DE8-83BE-25BB0EB630EF}">
      <dsp:nvSpPr>
        <dsp:cNvPr id="0" name=""/>
        <dsp:cNvSpPr/>
      </dsp:nvSpPr>
      <dsp:spPr>
        <a:xfrm>
          <a:off x="7455588" y="2060655"/>
          <a:ext cx="769766" cy="3848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0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美術們</a:t>
          </a:r>
        </a:p>
      </dsp:txBody>
      <dsp:txXfrm>
        <a:off x="7455588" y="2060655"/>
        <a:ext cx="769766" cy="3848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E9A18-1F38-42C9-A62B-198E43457CEB}">
      <dsp:nvSpPr>
        <dsp:cNvPr id="0" name=""/>
        <dsp:cNvSpPr/>
      </dsp:nvSpPr>
      <dsp:spPr>
        <a:xfrm>
          <a:off x="5440700" y="1883474"/>
          <a:ext cx="91440" cy="3266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62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625D6E-36AA-4A79-B15D-A9F41AF5EAF8}">
      <dsp:nvSpPr>
        <dsp:cNvPr id="0" name=""/>
        <dsp:cNvSpPr/>
      </dsp:nvSpPr>
      <dsp:spPr>
        <a:xfrm>
          <a:off x="3604418" y="779159"/>
          <a:ext cx="1882001" cy="326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314"/>
              </a:lnTo>
              <a:lnTo>
                <a:pt x="1882001" y="163314"/>
              </a:lnTo>
              <a:lnTo>
                <a:pt x="1882001" y="32662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577014-837E-4900-B599-8582D73D72AC}">
      <dsp:nvSpPr>
        <dsp:cNvPr id="0" name=""/>
        <dsp:cNvSpPr/>
      </dsp:nvSpPr>
      <dsp:spPr>
        <a:xfrm>
          <a:off x="3558698" y="1883474"/>
          <a:ext cx="91440" cy="3266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62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7CD8C-E087-48AE-A62B-B129026065CF}">
      <dsp:nvSpPr>
        <dsp:cNvPr id="0" name=""/>
        <dsp:cNvSpPr/>
      </dsp:nvSpPr>
      <dsp:spPr>
        <a:xfrm>
          <a:off x="3558698" y="779159"/>
          <a:ext cx="91440" cy="3266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62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5C92B-7507-4A40-B91C-59285CF4DC55}">
      <dsp:nvSpPr>
        <dsp:cNvPr id="0" name=""/>
        <dsp:cNvSpPr/>
      </dsp:nvSpPr>
      <dsp:spPr>
        <a:xfrm>
          <a:off x="1676696" y="1883474"/>
          <a:ext cx="91440" cy="3266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62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9257A-0AA2-48B0-8157-0B66223CA1A2}">
      <dsp:nvSpPr>
        <dsp:cNvPr id="0" name=""/>
        <dsp:cNvSpPr/>
      </dsp:nvSpPr>
      <dsp:spPr>
        <a:xfrm>
          <a:off x="1722416" y="779159"/>
          <a:ext cx="1882001" cy="326628"/>
        </a:xfrm>
        <a:custGeom>
          <a:avLst/>
          <a:gdLst/>
          <a:ahLst/>
          <a:cxnLst/>
          <a:rect l="0" t="0" r="0" b="0"/>
          <a:pathLst>
            <a:path>
              <a:moveTo>
                <a:pt x="1882001" y="0"/>
              </a:moveTo>
              <a:lnTo>
                <a:pt x="1882001" y="163314"/>
              </a:lnTo>
              <a:lnTo>
                <a:pt x="0" y="163314"/>
              </a:lnTo>
              <a:lnTo>
                <a:pt x="0" y="32662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B3BF89-5F37-4F4D-BBCD-850F7183778A}">
      <dsp:nvSpPr>
        <dsp:cNvPr id="0" name=""/>
        <dsp:cNvSpPr/>
      </dsp:nvSpPr>
      <dsp:spPr>
        <a:xfrm>
          <a:off x="2826731" y="1472"/>
          <a:ext cx="1555373" cy="777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sz="2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BOSS/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sz="2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RD</a:t>
          </a:r>
          <a:r>
            <a:rPr kumimoji="1" lang="zh-TW" altLang="en-US" sz="2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主管</a:t>
          </a:r>
        </a:p>
      </dsp:txBody>
      <dsp:txXfrm>
        <a:off x="2826731" y="1472"/>
        <a:ext cx="1555373" cy="777686"/>
      </dsp:txXfrm>
    </dsp:sp>
    <dsp:sp modelId="{4D87B35D-1469-4E10-AC33-A6D1A499C4D6}">
      <dsp:nvSpPr>
        <dsp:cNvPr id="0" name=""/>
        <dsp:cNvSpPr/>
      </dsp:nvSpPr>
      <dsp:spPr>
        <a:xfrm>
          <a:off x="944729" y="1105788"/>
          <a:ext cx="1555373" cy="777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2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程式部經理</a:t>
          </a:r>
        </a:p>
      </dsp:txBody>
      <dsp:txXfrm>
        <a:off x="944729" y="1105788"/>
        <a:ext cx="1555373" cy="777686"/>
      </dsp:txXfrm>
    </dsp:sp>
    <dsp:sp modelId="{3C6C9242-FBB3-4A4C-B3FD-4CA4439A3FA8}">
      <dsp:nvSpPr>
        <dsp:cNvPr id="0" name=""/>
        <dsp:cNvSpPr/>
      </dsp:nvSpPr>
      <dsp:spPr>
        <a:xfrm>
          <a:off x="944729" y="2210103"/>
          <a:ext cx="1555373" cy="777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2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程式們</a:t>
          </a:r>
        </a:p>
      </dsp:txBody>
      <dsp:txXfrm>
        <a:off x="944729" y="2210103"/>
        <a:ext cx="1555373" cy="777686"/>
      </dsp:txXfrm>
    </dsp:sp>
    <dsp:sp modelId="{98DEB2CD-2A1E-4C68-8FEA-6F70C01C5C7F}">
      <dsp:nvSpPr>
        <dsp:cNvPr id="0" name=""/>
        <dsp:cNvSpPr/>
      </dsp:nvSpPr>
      <dsp:spPr>
        <a:xfrm>
          <a:off x="2826731" y="1105788"/>
          <a:ext cx="1555373" cy="777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2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企劃部經理</a:t>
          </a:r>
          <a:endParaRPr kumimoji="0" lang="zh-TW" altLang="en-US" sz="22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sp:txBody>
      <dsp:txXfrm>
        <a:off x="2826731" y="1105788"/>
        <a:ext cx="1555373" cy="777686"/>
      </dsp:txXfrm>
    </dsp:sp>
    <dsp:sp modelId="{12C448C1-F7BF-4BFE-8C1A-31493BD0CB94}">
      <dsp:nvSpPr>
        <dsp:cNvPr id="0" name=""/>
        <dsp:cNvSpPr/>
      </dsp:nvSpPr>
      <dsp:spPr>
        <a:xfrm>
          <a:off x="2826731" y="2210103"/>
          <a:ext cx="1555373" cy="777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2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企劃們</a:t>
          </a:r>
        </a:p>
      </dsp:txBody>
      <dsp:txXfrm>
        <a:off x="2826731" y="2210103"/>
        <a:ext cx="1555373" cy="777686"/>
      </dsp:txXfrm>
    </dsp:sp>
    <dsp:sp modelId="{7734282D-0435-46B5-B0A5-74CD143A8A27}">
      <dsp:nvSpPr>
        <dsp:cNvPr id="0" name=""/>
        <dsp:cNvSpPr/>
      </dsp:nvSpPr>
      <dsp:spPr>
        <a:xfrm>
          <a:off x="4708733" y="1105788"/>
          <a:ext cx="1555373" cy="777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2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美術部經理</a:t>
          </a:r>
        </a:p>
      </dsp:txBody>
      <dsp:txXfrm>
        <a:off x="4708733" y="1105788"/>
        <a:ext cx="1555373" cy="777686"/>
      </dsp:txXfrm>
    </dsp:sp>
    <dsp:sp modelId="{2F7C2C88-1F73-4DF2-A7B9-1E14B287DE0F}">
      <dsp:nvSpPr>
        <dsp:cNvPr id="0" name=""/>
        <dsp:cNvSpPr/>
      </dsp:nvSpPr>
      <dsp:spPr>
        <a:xfrm>
          <a:off x="4708733" y="2210103"/>
          <a:ext cx="1555373" cy="777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2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美術們</a:t>
          </a:r>
        </a:p>
      </dsp:txBody>
      <dsp:txXfrm>
        <a:off x="4708733" y="2210103"/>
        <a:ext cx="1555373" cy="7776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A97ED-3085-436D-BF21-DE568ABBA48A}">
      <dsp:nvSpPr>
        <dsp:cNvPr id="0" name=""/>
        <dsp:cNvSpPr/>
      </dsp:nvSpPr>
      <dsp:spPr>
        <a:xfrm>
          <a:off x="5783298" y="1565619"/>
          <a:ext cx="194011" cy="2431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1609"/>
              </a:lnTo>
              <a:lnTo>
                <a:pt x="194011" y="243160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C89CC-0892-4610-8DF3-99C408120A04}">
      <dsp:nvSpPr>
        <dsp:cNvPr id="0" name=""/>
        <dsp:cNvSpPr/>
      </dsp:nvSpPr>
      <dsp:spPr>
        <a:xfrm>
          <a:off x="5783298" y="1565619"/>
          <a:ext cx="194011" cy="1513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3289"/>
              </a:lnTo>
              <a:lnTo>
                <a:pt x="194011" y="151328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5FFE5-7949-439D-9241-6F2B45CDC6C9}">
      <dsp:nvSpPr>
        <dsp:cNvPr id="0" name=""/>
        <dsp:cNvSpPr/>
      </dsp:nvSpPr>
      <dsp:spPr>
        <a:xfrm>
          <a:off x="5783298" y="1565619"/>
          <a:ext cx="194011" cy="594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968"/>
              </a:lnTo>
              <a:lnTo>
                <a:pt x="194011" y="59496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37D42-186A-4BA5-A7F0-093034FBFD6D}">
      <dsp:nvSpPr>
        <dsp:cNvPr id="0" name=""/>
        <dsp:cNvSpPr/>
      </dsp:nvSpPr>
      <dsp:spPr>
        <a:xfrm>
          <a:off x="3953123" y="647298"/>
          <a:ext cx="2347538" cy="271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7"/>
              </a:lnTo>
              <a:lnTo>
                <a:pt x="2347538" y="135807"/>
              </a:lnTo>
              <a:lnTo>
                <a:pt x="2347538" y="27161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5703B0-B0A2-44D0-AD55-CC451AD08893}">
      <dsp:nvSpPr>
        <dsp:cNvPr id="0" name=""/>
        <dsp:cNvSpPr/>
      </dsp:nvSpPr>
      <dsp:spPr>
        <a:xfrm>
          <a:off x="4689916" y="1565619"/>
          <a:ext cx="91440" cy="271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61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1DB96-DBDC-4113-9621-2A5B85424353}">
      <dsp:nvSpPr>
        <dsp:cNvPr id="0" name=""/>
        <dsp:cNvSpPr/>
      </dsp:nvSpPr>
      <dsp:spPr>
        <a:xfrm>
          <a:off x="3953123" y="647298"/>
          <a:ext cx="782512" cy="271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07"/>
              </a:lnTo>
              <a:lnTo>
                <a:pt x="782512" y="135807"/>
              </a:lnTo>
              <a:lnTo>
                <a:pt x="782512" y="27161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3732F-03E9-4C4B-A6C0-D7691058BD14}">
      <dsp:nvSpPr>
        <dsp:cNvPr id="0" name=""/>
        <dsp:cNvSpPr/>
      </dsp:nvSpPr>
      <dsp:spPr>
        <a:xfrm>
          <a:off x="3124891" y="1565619"/>
          <a:ext cx="91440" cy="271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61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C0B742-34B9-477D-8FE7-B16CE8FDFD53}">
      <dsp:nvSpPr>
        <dsp:cNvPr id="0" name=""/>
        <dsp:cNvSpPr/>
      </dsp:nvSpPr>
      <dsp:spPr>
        <a:xfrm>
          <a:off x="3170611" y="647298"/>
          <a:ext cx="782512" cy="271615"/>
        </a:xfrm>
        <a:custGeom>
          <a:avLst/>
          <a:gdLst/>
          <a:ahLst/>
          <a:cxnLst/>
          <a:rect l="0" t="0" r="0" b="0"/>
          <a:pathLst>
            <a:path>
              <a:moveTo>
                <a:pt x="782512" y="0"/>
              </a:moveTo>
              <a:lnTo>
                <a:pt x="782512" y="135807"/>
              </a:lnTo>
              <a:lnTo>
                <a:pt x="0" y="135807"/>
              </a:lnTo>
              <a:lnTo>
                <a:pt x="0" y="27161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2FCB0F-C166-4487-8622-765254D1040B}">
      <dsp:nvSpPr>
        <dsp:cNvPr id="0" name=""/>
        <dsp:cNvSpPr/>
      </dsp:nvSpPr>
      <dsp:spPr>
        <a:xfrm>
          <a:off x="1559865" y="1565619"/>
          <a:ext cx="91440" cy="2716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61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1C545-35F9-4BAB-A033-CFE44E8F7340}">
      <dsp:nvSpPr>
        <dsp:cNvPr id="0" name=""/>
        <dsp:cNvSpPr/>
      </dsp:nvSpPr>
      <dsp:spPr>
        <a:xfrm>
          <a:off x="1605585" y="647298"/>
          <a:ext cx="2347538" cy="271615"/>
        </a:xfrm>
        <a:custGeom>
          <a:avLst/>
          <a:gdLst/>
          <a:ahLst/>
          <a:cxnLst/>
          <a:rect l="0" t="0" r="0" b="0"/>
          <a:pathLst>
            <a:path>
              <a:moveTo>
                <a:pt x="2347538" y="0"/>
              </a:moveTo>
              <a:lnTo>
                <a:pt x="2347538" y="135807"/>
              </a:lnTo>
              <a:lnTo>
                <a:pt x="0" y="135807"/>
              </a:lnTo>
              <a:lnTo>
                <a:pt x="0" y="27161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2C8B3-682B-4106-B56E-E12F25F5D484}">
      <dsp:nvSpPr>
        <dsp:cNvPr id="0" name=""/>
        <dsp:cNvSpPr/>
      </dsp:nvSpPr>
      <dsp:spPr>
        <a:xfrm>
          <a:off x="3227294" y="593"/>
          <a:ext cx="1451658" cy="646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BOSS/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altLang="zh-TW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RD</a:t>
          </a:r>
          <a:r>
            <a:rPr kumimoji="1" lang="zh-TW" altLang="en-US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主管</a:t>
          </a:r>
        </a:p>
      </dsp:txBody>
      <dsp:txXfrm>
        <a:off x="3227294" y="593"/>
        <a:ext cx="1451658" cy="646704"/>
      </dsp:txXfrm>
    </dsp:sp>
    <dsp:sp modelId="{BA09F241-8C09-4928-BE05-3E248E9C4BBC}">
      <dsp:nvSpPr>
        <dsp:cNvPr id="0" name=""/>
        <dsp:cNvSpPr/>
      </dsp:nvSpPr>
      <dsp:spPr>
        <a:xfrm>
          <a:off x="958881" y="918914"/>
          <a:ext cx="1293409" cy="646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程式部經理</a:t>
          </a:r>
        </a:p>
      </dsp:txBody>
      <dsp:txXfrm>
        <a:off x="958881" y="918914"/>
        <a:ext cx="1293409" cy="646704"/>
      </dsp:txXfrm>
    </dsp:sp>
    <dsp:sp modelId="{306B619D-74AC-42A6-B703-7C5577FA1906}">
      <dsp:nvSpPr>
        <dsp:cNvPr id="0" name=""/>
        <dsp:cNvSpPr/>
      </dsp:nvSpPr>
      <dsp:spPr>
        <a:xfrm>
          <a:off x="958881" y="1837235"/>
          <a:ext cx="1293409" cy="646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程式資源池</a:t>
          </a:r>
        </a:p>
      </dsp:txBody>
      <dsp:txXfrm>
        <a:off x="958881" y="1837235"/>
        <a:ext cx="1293409" cy="646704"/>
      </dsp:txXfrm>
    </dsp:sp>
    <dsp:sp modelId="{EFAACC60-8A2F-4173-BBA0-FE531B784531}">
      <dsp:nvSpPr>
        <dsp:cNvPr id="0" name=""/>
        <dsp:cNvSpPr/>
      </dsp:nvSpPr>
      <dsp:spPr>
        <a:xfrm>
          <a:off x="2523906" y="918914"/>
          <a:ext cx="1293409" cy="646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企劃部經理</a:t>
          </a:r>
          <a:endParaRPr kumimoji="0" lang="zh-TW" altLang="en-US" sz="1900" b="0" i="0" u="none" strike="noStrike" kern="1200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新細明體" panose="02020500000000000000" pitchFamily="18" charset="-120"/>
          </a:endParaRPr>
        </a:p>
      </dsp:txBody>
      <dsp:txXfrm>
        <a:off x="2523906" y="918914"/>
        <a:ext cx="1293409" cy="646704"/>
      </dsp:txXfrm>
    </dsp:sp>
    <dsp:sp modelId="{32143143-F71C-4B3A-8329-3C3F54BA9BB9}">
      <dsp:nvSpPr>
        <dsp:cNvPr id="0" name=""/>
        <dsp:cNvSpPr/>
      </dsp:nvSpPr>
      <dsp:spPr>
        <a:xfrm>
          <a:off x="2523906" y="1837235"/>
          <a:ext cx="1293409" cy="646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企劃資源池</a:t>
          </a:r>
        </a:p>
      </dsp:txBody>
      <dsp:txXfrm>
        <a:off x="2523906" y="1837235"/>
        <a:ext cx="1293409" cy="646704"/>
      </dsp:txXfrm>
    </dsp:sp>
    <dsp:sp modelId="{96A14C9F-E66A-4C4C-8CC3-CF5CF3BBC474}">
      <dsp:nvSpPr>
        <dsp:cNvPr id="0" name=""/>
        <dsp:cNvSpPr/>
      </dsp:nvSpPr>
      <dsp:spPr>
        <a:xfrm>
          <a:off x="4088931" y="918914"/>
          <a:ext cx="1293409" cy="646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美術部經理</a:t>
          </a:r>
        </a:p>
      </dsp:txBody>
      <dsp:txXfrm>
        <a:off x="4088931" y="918914"/>
        <a:ext cx="1293409" cy="646704"/>
      </dsp:txXfrm>
    </dsp:sp>
    <dsp:sp modelId="{809507DD-B85A-4E4D-A2E1-64B7F6C62296}">
      <dsp:nvSpPr>
        <dsp:cNvPr id="0" name=""/>
        <dsp:cNvSpPr/>
      </dsp:nvSpPr>
      <dsp:spPr>
        <a:xfrm>
          <a:off x="4088931" y="1837235"/>
          <a:ext cx="1293409" cy="646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美術資源池</a:t>
          </a:r>
        </a:p>
      </dsp:txBody>
      <dsp:txXfrm>
        <a:off x="4088931" y="1837235"/>
        <a:ext cx="1293409" cy="646704"/>
      </dsp:txXfrm>
    </dsp:sp>
    <dsp:sp modelId="{4E35A87A-C16D-4856-A310-37D34090E346}">
      <dsp:nvSpPr>
        <dsp:cNvPr id="0" name=""/>
        <dsp:cNvSpPr/>
      </dsp:nvSpPr>
      <dsp:spPr>
        <a:xfrm>
          <a:off x="5653957" y="918914"/>
          <a:ext cx="1293409" cy="646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專案部經理</a:t>
          </a:r>
        </a:p>
      </dsp:txBody>
      <dsp:txXfrm>
        <a:off x="5653957" y="918914"/>
        <a:ext cx="1293409" cy="646704"/>
      </dsp:txXfrm>
    </dsp:sp>
    <dsp:sp modelId="{5BC49F12-735F-4070-99B5-B82DE766F1A6}">
      <dsp:nvSpPr>
        <dsp:cNvPr id="0" name=""/>
        <dsp:cNvSpPr/>
      </dsp:nvSpPr>
      <dsp:spPr>
        <a:xfrm>
          <a:off x="5977309" y="1837235"/>
          <a:ext cx="1293409" cy="646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  <a:r>
            <a:rPr kumimoji="1" lang="en-US" altLang="zh-TW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A</a:t>
          </a:r>
        </a:p>
      </dsp:txBody>
      <dsp:txXfrm>
        <a:off x="5977309" y="1837235"/>
        <a:ext cx="1293409" cy="646704"/>
      </dsp:txXfrm>
    </dsp:sp>
    <dsp:sp modelId="{E812CFFC-1CDF-4A4A-B62A-C59E30D8792D}">
      <dsp:nvSpPr>
        <dsp:cNvPr id="0" name=""/>
        <dsp:cNvSpPr/>
      </dsp:nvSpPr>
      <dsp:spPr>
        <a:xfrm>
          <a:off x="5977309" y="2755555"/>
          <a:ext cx="1293409" cy="646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  <a:r>
            <a:rPr kumimoji="1" lang="en-US" altLang="zh-TW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B</a:t>
          </a:r>
        </a:p>
      </dsp:txBody>
      <dsp:txXfrm>
        <a:off x="5977309" y="2755555"/>
        <a:ext cx="1293409" cy="646704"/>
      </dsp:txXfrm>
    </dsp:sp>
    <dsp:sp modelId="{F020910E-A3DD-4FF6-AE16-0F51AD5AE866}">
      <dsp:nvSpPr>
        <dsp:cNvPr id="0" name=""/>
        <dsp:cNvSpPr/>
      </dsp:nvSpPr>
      <dsp:spPr>
        <a:xfrm>
          <a:off x="5977309" y="3673876"/>
          <a:ext cx="1293409" cy="6467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zh-TW" altLang="en-US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專案經理</a:t>
          </a:r>
          <a:r>
            <a:rPr kumimoji="1" lang="en-US" altLang="zh-TW" sz="19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新細明體" panose="02020500000000000000" pitchFamily="18" charset="-120"/>
            </a:rPr>
            <a:t>N</a:t>
          </a:r>
        </a:p>
      </dsp:txBody>
      <dsp:txXfrm>
        <a:off x="5977309" y="3673876"/>
        <a:ext cx="1293409" cy="646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0.12621</cdr:x>
      <cdr:y>0.7086</cdr:y>
    </cdr:from>
    <cdr:to>
      <cdr:x>0.18527</cdr:x>
      <cdr:y>0.77947</cdr:y>
    </cdr:to>
    <cdr:sp macro="" textlink="">
      <cdr:nvSpPr>
        <cdr:cNvPr id="2" name="向右箭號 1"/>
        <cdr:cNvSpPr/>
      </cdr:nvSpPr>
      <cdr:spPr>
        <a:xfrm xmlns:a="http://schemas.openxmlformats.org/drawingml/2006/main" rot="1856392">
          <a:off x="1141061" y="3582911"/>
          <a:ext cx="533954" cy="358343"/>
        </a:xfrm>
        <a:prstGeom xmlns:a="http://schemas.openxmlformats.org/drawingml/2006/main" prst="rightArrow">
          <a:avLst/>
        </a:prstGeom>
      </cdr:spPr>
      <cdr:style>
        <a:lnRef xmlns:a="http://schemas.openxmlformats.org/drawingml/2006/main" idx="1">
          <a:schemeClr val="accent2"/>
        </a:lnRef>
        <a:fillRef xmlns:a="http://schemas.openxmlformats.org/drawingml/2006/main" idx="2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TW"/>
        </a:p>
      </cdr:txBody>
    </cdr:sp>
  </cdr:relSizeAnchor>
  <cdr:relSizeAnchor xmlns:cdr="http://schemas.openxmlformats.org/drawingml/2006/chartDrawing">
    <cdr:from>
      <cdr:x>0.05144</cdr:x>
      <cdr:y>0.62738</cdr:y>
    </cdr:from>
    <cdr:to>
      <cdr:x>0.15574</cdr:x>
      <cdr:y>0.69825</cdr:y>
    </cdr:to>
    <cdr:sp macro="" textlink="">
      <cdr:nvSpPr>
        <cdr:cNvPr id="3" name="文字方塊 2"/>
        <cdr:cNvSpPr txBox="1"/>
      </cdr:nvSpPr>
      <cdr:spPr>
        <a:xfrm xmlns:a="http://schemas.openxmlformats.org/drawingml/2006/main">
          <a:off x="465063" y="3172259"/>
          <a:ext cx="942975" cy="358342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accent5"/>
        </a:fillRef>
        <a:effectRef xmlns:a="http://schemas.openxmlformats.org/drawingml/2006/main" idx="1">
          <a:schemeClr val="accent5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zh-TW" altLang="en-US" dirty="0"/>
            <a:t>基本被騙</a:t>
          </a:r>
          <a:endParaRPr lang="en-US" altLang="zh-TW" sz="1100" dirty="0"/>
        </a:p>
      </cdr:txBody>
    </cdr:sp>
  </cdr:relSizeAnchor>
  <cdr:relSizeAnchor xmlns:cdr="http://schemas.openxmlformats.org/drawingml/2006/chartDrawing">
    <cdr:from>
      <cdr:x>0.35459</cdr:x>
      <cdr:y>0.62709</cdr:y>
    </cdr:from>
    <cdr:to>
      <cdr:x>0.41365</cdr:x>
      <cdr:y>0.69797</cdr:y>
    </cdr:to>
    <cdr:sp macro="" textlink="">
      <cdr:nvSpPr>
        <cdr:cNvPr id="4" name="向右箭號 3"/>
        <cdr:cNvSpPr/>
      </cdr:nvSpPr>
      <cdr:spPr>
        <a:xfrm xmlns:a="http://schemas.openxmlformats.org/drawingml/2006/main" rot="18982159">
          <a:off x="2161557" y="2548480"/>
          <a:ext cx="360029" cy="288056"/>
        </a:xfrm>
        <a:prstGeom xmlns:a="http://schemas.openxmlformats.org/drawingml/2006/main" prst="rightArrow">
          <a:avLst/>
        </a:prstGeom>
      </cdr:spPr>
      <cdr:style>
        <a:lnRef xmlns:a="http://schemas.openxmlformats.org/drawingml/2006/main" idx="1">
          <a:schemeClr val="accent2"/>
        </a:lnRef>
        <a:fillRef xmlns:a="http://schemas.openxmlformats.org/drawingml/2006/main" idx="2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TW"/>
        </a:p>
      </cdr:txBody>
    </cdr:sp>
  </cdr:relSizeAnchor>
  <cdr:relSizeAnchor xmlns:cdr="http://schemas.openxmlformats.org/drawingml/2006/chartDrawing">
    <cdr:from>
      <cdr:x>0.27557</cdr:x>
      <cdr:y>0.71262</cdr:y>
    </cdr:from>
    <cdr:to>
      <cdr:x>0.51182</cdr:x>
      <cdr:y>0.78349</cdr:y>
    </cdr:to>
    <cdr:sp macro="" textlink="">
      <cdr:nvSpPr>
        <cdr:cNvPr id="5" name="文字方塊 4"/>
        <cdr:cNvSpPr txBox="1"/>
      </cdr:nvSpPr>
      <cdr:spPr>
        <a:xfrm xmlns:a="http://schemas.openxmlformats.org/drawingml/2006/main">
          <a:off x="1679848" y="2896096"/>
          <a:ext cx="1440180" cy="288016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5">
            <a:shade val="50000"/>
          </a:schemeClr>
        </a:lnRef>
        <a:fillRef xmlns:a="http://schemas.openxmlformats.org/drawingml/2006/main" idx="1">
          <a:schemeClr val="accent5"/>
        </a:fillRef>
        <a:effectRef xmlns:a="http://schemas.openxmlformats.org/drawingml/2006/main" idx="0">
          <a:schemeClr val="accent5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zh-TW" altLang="en-US" dirty="0"/>
            <a:t>不斷被要求強化系統，資金耗盡</a:t>
          </a:r>
          <a:endParaRPr lang="en-US" altLang="zh-TW" sz="1100" dirty="0"/>
        </a:p>
      </cdr:txBody>
    </cdr:sp>
  </cdr:relSizeAnchor>
  <cdr:relSizeAnchor xmlns:cdr="http://schemas.openxmlformats.org/drawingml/2006/chartDrawing">
    <cdr:from>
      <cdr:x>0.65001</cdr:x>
      <cdr:y>0.73205</cdr:y>
    </cdr:from>
    <cdr:to>
      <cdr:x>0.70907</cdr:x>
      <cdr:y>0.80292</cdr:y>
    </cdr:to>
    <cdr:sp macro="" textlink="">
      <cdr:nvSpPr>
        <cdr:cNvPr id="6" name="向右箭號 5"/>
        <cdr:cNvSpPr/>
      </cdr:nvSpPr>
      <cdr:spPr>
        <a:xfrm xmlns:a="http://schemas.openxmlformats.org/drawingml/2006/main" rot="8602154">
          <a:off x="3962466" y="2975061"/>
          <a:ext cx="360030" cy="288015"/>
        </a:xfrm>
        <a:prstGeom xmlns:a="http://schemas.openxmlformats.org/drawingml/2006/main" prst="rightArrow">
          <a:avLst/>
        </a:prstGeom>
      </cdr:spPr>
      <cdr:style>
        <a:lnRef xmlns:a="http://schemas.openxmlformats.org/drawingml/2006/main" idx="1">
          <a:schemeClr val="accent2"/>
        </a:lnRef>
        <a:fillRef xmlns:a="http://schemas.openxmlformats.org/drawingml/2006/main" idx="2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TW"/>
        </a:p>
      </cdr:txBody>
    </cdr:sp>
  </cdr:relSizeAnchor>
  <cdr:relSizeAnchor xmlns:cdr="http://schemas.openxmlformats.org/drawingml/2006/chartDrawing">
    <cdr:from>
      <cdr:x>0.72443</cdr:x>
      <cdr:y>0.6949</cdr:y>
    </cdr:from>
    <cdr:to>
      <cdr:x>0.86618</cdr:x>
      <cdr:y>0.76577</cdr:y>
    </cdr:to>
    <cdr:sp macro="" textlink="">
      <cdr:nvSpPr>
        <cdr:cNvPr id="7" name="文字方塊 6"/>
        <cdr:cNvSpPr txBox="1"/>
      </cdr:nvSpPr>
      <cdr:spPr>
        <a:xfrm xmlns:a="http://schemas.openxmlformats.org/drawingml/2006/main">
          <a:off x="4416152" y="2824088"/>
          <a:ext cx="864094" cy="288018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5">
            <a:shade val="50000"/>
          </a:schemeClr>
        </a:lnRef>
        <a:fillRef xmlns:a="http://schemas.openxmlformats.org/drawingml/2006/main" idx="1">
          <a:schemeClr val="accent5"/>
        </a:fillRef>
        <a:effectRef xmlns:a="http://schemas.openxmlformats.org/drawingml/2006/main" idx="0">
          <a:schemeClr val="accent5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zh-TW" sz="1100" dirty="0"/>
            <a:t>MMOG/Web  </a:t>
          </a:r>
          <a:r>
            <a:rPr lang="zh-TW" altLang="en-US" sz="1100" dirty="0"/>
            <a:t>沒落</a:t>
          </a:r>
          <a:endParaRPr lang="en-US" altLang="zh-TW" sz="1100" dirty="0"/>
        </a:p>
        <a:p xmlns:a="http://schemas.openxmlformats.org/drawingml/2006/main">
          <a:endParaRPr lang="en-US" altLang="zh-TW" sz="1100" dirty="0"/>
        </a:p>
      </cdr:txBody>
    </cdr:sp>
  </cdr:relSizeAnchor>
  <cdr:relSizeAnchor xmlns:cdr="http://schemas.openxmlformats.org/drawingml/2006/chartDrawing">
    <cdr:from>
      <cdr:x>0.42529</cdr:x>
      <cdr:y>0.36644</cdr:y>
    </cdr:from>
    <cdr:to>
      <cdr:x>0.51676</cdr:x>
      <cdr:y>0.43731</cdr:y>
    </cdr:to>
    <cdr:sp macro="" textlink="">
      <cdr:nvSpPr>
        <cdr:cNvPr id="9" name="文字方塊 8"/>
        <cdr:cNvSpPr txBox="1"/>
      </cdr:nvSpPr>
      <cdr:spPr>
        <a:xfrm xmlns:a="http://schemas.openxmlformats.org/drawingml/2006/main">
          <a:off x="3845011" y="1852829"/>
          <a:ext cx="827001" cy="358342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zh-TW" altLang="en-US" dirty="0"/>
            <a:t>創投進場</a:t>
          </a:r>
          <a:endParaRPr lang="en-US" altLang="zh-TW" sz="1100" dirty="0"/>
        </a:p>
      </cdr:txBody>
    </cdr:sp>
  </cdr:relSizeAnchor>
  <cdr:relSizeAnchor xmlns:cdr="http://schemas.openxmlformats.org/drawingml/2006/chartDrawing">
    <cdr:from>
      <cdr:x>0.20157</cdr:x>
      <cdr:y>0.07006</cdr:y>
    </cdr:from>
    <cdr:to>
      <cdr:x>0.30184</cdr:x>
      <cdr:y>0.14093</cdr:y>
    </cdr:to>
    <cdr:sp macro="" textlink="">
      <cdr:nvSpPr>
        <cdr:cNvPr id="10" name="文字方塊 4">
          <a:extLst xmlns:a="http://schemas.openxmlformats.org/drawingml/2006/main">
            <a:ext uri="{FF2B5EF4-FFF2-40B4-BE49-F238E27FC236}">
              <a16:creationId xmlns:a16="http://schemas.microsoft.com/office/drawing/2014/main" id="{2C1946E1-E49E-7040-9EEF-0B3BA2616F60}"/>
            </a:ext>
          </a:extLst>
        </cdr:cNvPr>
        <cdr:cNvSpPr txBox="1"/>
      </cdr:nvSpPr>
      <cdr:spPr>
        <a:xfrm xmlns:a="http://schemas.openxmlformats.org/drawingml/2006/main">
          <a:off x="1822376" y="354228"/>
          <a:ext cx="906537" cy="358343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zh-TW" altLang="en-US" sz="1100" dirty="0"/>
            <a:t>華裔投資</a:t>
          </a:r>
          <a:endParaRPr lang="en-US" altLang="zh-TW" sz="1100" dirty="0"/>
        </a:p>
      </cdr:txBody>
    </cdr:sp>
  </cdr:relSizeAnchor>
  <cdr:relSizeAnchor xmlns:cdr="http://schemas.openxmlformats.org/drawingml/2006/chartDrawing">
    <cdr:from>
      <cdr:x>0.08923</cdr:x>
      <cdr:y>0.19035</cdr:y>
    </cdr:from>
    <cdr:to>
      <cdr:x>0.22225</cdr:x>
      <cdr:y>0.26122</cdr:y>
    </cdr:to>
    <cdr:sp macro="" textlink="">
      <cdr:nvSpPr>
        <cdr:cNvPr id="11" name="文字方塊 4">
          <a:extLst xmlns:a="http://schemas.openxmlformats.org/drawingml/2006/main">
            <a:ext uri="{FF2B5EF4-FFF2-40B4-BE49-F238E27FC236}">
              <a16:creationId xmlns:a16="http://schemas.microsoft.com/office/drawing/2014/main" id="{D9A04FB0-F617-8042-86FE-A6B11F6DDD55}"/>
            </a:ext>
          </a:extLst>
        </cdr:cNvPr>
        <cdr:cNvSpPr txBox="1"/>
      </cdr:nvSpPr>
      <cdr:spPr>
        <a:xfrm xmlns:a="http://schemas.openxmlformats.org/drawingml/2006/main">
          <a:off x="806716" y="962457"/>
          <a:ext cx="1202643" cy="358343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zh-TW" altLang="en-US" dirty="0"/>
            <a:t>松崗＋自己的錢</a:t>
          </a:r>
          <a:endParaRPr lang="en-US" altLang="zh-TW" sz="1100" dirty="0"/>
        </a:p>
      </cdr:txBody>
    </cdr:sp>
  </cdr:relSizeAnchor>
  <cdr:relSizeAnchor xmlns:cdr="http://schemas.openxmlformats.org/drawingml/2006/chartDrawing">
    <cdr:from>
      <cdr:x>0.64496</cdr:x>
      <cdr:y>0.19035</cdr:y>
    </cdr:from>
    <cdr:to>
      <cdr:x>0.74907</cdr:x>
      <cdr:y>0.26122</cdr:y>
    </cdr:to>
    <cdr:sp macro="" textlink="">
      <cdr:nvSpPr>
        <cdr:cNvPr id="12" name="文字方塊 8">
          <a:extLst xmlns:a="http://schemas.openxmlformats.org/drawingml/2006/main">
            <a:ext uri="{FF2B5EF4-FFF2-40B4-BE49-F238E27FC236}">
              <a16:creationId xmlns:a16="http://schemas.microsoft.com/office/drawing/2014/main" id="{F3444AB7-6880-CE44-B327-7C2DC4250E2E}"/>
            </a:ext>
          </a:extLst>
        </cdr:cNvPr>
        <cdr:cNvSpPr txBox="1"/>
      </cdr:nvSpPr>
      <cdr:spPr>
        <a:xfrm xmlns:a="http://schemas.openxmlformats.org/drawingml/2006/main">
          <a:off x="5830974" y="962458"/>
          <a:ext cx="941301" cy="358342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zh-TW" altLang="en-US" dirty="0"/>
            <a:t>創投＋樂陞</a:t>
          </a:r>
          <a:endParaRPr lang="en-US" altLang="zh-TW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8E66A-1A22-4ADA-85F0-C0C3B2135FDE}" type="datetimeFigureOut">
              <a:rPr lang="zh-TW" altLang="en-US" smtClean="0"/>
              <a:t>2021/10/18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F5D6B-F9E3-49FF-9460-0A0F48B9ED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50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授權金</a:t>
            </a:r>
            <a:endParaRPr lang="en-US" altLang="zh-TW"/>
          </a:p>
          <a:p>
            <a:pPr lvl="1"/>
            <a:r>
              <a:rPr lang="zh-TW" altLang="en-US"/>
              <a:t>營業對象在產品上市前支付的費用</a:t>
            </a:r>
            <a:endParaRPr lang="en-US" altLang="zh-TW"/>
          </a:p>
          <a:p>
            <a:pPr lvl="1"/>
            <a:r>
              <a:rPr lang="zh-TW" altLang="en-US"/>
              <a:t>依產品看好度，價錢落差很大</a:t>
            </a:r>
            <a:endParaRPr lang="en-US" altLang="zh-TW"/>
          </a:p>
          <a:p>
            <a:r>
              <a:rPr lang="zh-TW" altLang="en-US"/>
              <a:t>產品售價</a:t>
            </a:r>
            <a:endParaRPr lang="en-US" altLang="zh-TW"/>
          </a:p>
          <a:p>
            <a:pPr lvl="1"/>
            <a:r>
              <a:rPr lang="en-US" altLang="zh-TW"/>
              <a:t>DLC</a:t>
            </a:r>
            <a:r>
              <a:rPr lang="zh-TW" altLang="en-US"/>
              <a:t>、單機常見</a:t>
            </a:r>
            <a:endParaRPr lang="en-US" altLang="zh-TW"/>
          </a:p>
          <a:p>
            <a:pPr lvl="1"/>
            <a:r>
              <a:rPr lang="zh-TW" altLang="en-US"/>
              <a:t>少數 </a:t>
            </a:r>
            <a:r>
              <a:rPr lang="en-US" altLang="zh-TW"/>
              <a:t>MMOG</a:t>
            </a:r>
            <a:r>
              <a:rPr lang="zh-TW" altLang="en-US"/>
              <a:t> 產品</a:t>
            </a:r>
            <a:endParaRPr lang="en-US" altLang="zh-TW"/>
          </a:p>
          <a:p>
            <a:r>
              <a:rPr lang="zh-TW" altLang="en-US"/>
              <a:t>營運拆分</a:t>
            </a:r>
            <a:endParaRPr lang="en-US" altLang="zh-TW"/>
          </a:p>
          <a:p>
            <a:pPr lvl="1"/>
            <a:r>
              <a:rPr lang="zh-TW" altLang="en-US"/>
              <a:t>依照營運公司每月業績，收取一定比例的費用</a:t>
            </a:r>
            <a:endParaRPr lang="en-US" altLang="zh-TW"/>
          </a:p>
          <a:p>
            <a:pPr lvl="1"/>
            <a:r>
              <a:rPr lang="zh-TW" altLang="en-US"/>
              <a:t>一般約為</a:t>
            </a:r>
            <a:r>
              <a:rPr lang="en-US" altLang="zh-TW"/>
              <a:t>20</a:t>
            </a:r>
            <a:r>
              <a:rPr lang="zh-TW" altLang="en-US"/>
              <a:t> </a:t>
            </a:r>
            <a:r>
              <a:rPr lang="en-US" altLang="zh-TW"/>
              <a:t>~</a:t>
            </a:r>
            <a:r>
              <a:rPr lang="zh-TW" altLang="en-US"/>
              <a:t> </a:t>
            </a:r>
            <a:r>
              <a:rPr lang="en-US" altLang="zh-TW"/>
              <a:t>35%</a:t>
            </a:r>
            <a:r>
              <a:rPr lang="zh-TW" altLang="en-US"/>
              <a:t>左右</a:t>
            </a:r>
            <a:endParaRPr lang="en-US" altLang="zh-TW"/>
          </a:p>
          <a:p>
            <a:r>
              <a:rPr lang="zh-TW" altLang="en-US"/>
              <a:t>廣告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8FE4A-7253-4397-9E00-01461630BBAD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004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1226F7-1A44-456E-BC67-3E902FC3DC5C}" type="slidenum">
              <a:rPr lang="en-US" altLang="zh-TW"/>
              <a:pPr/>
              <a:t>79</a:t>
            </a:fld>
            <a:endParaRPr lang="en-US" altLang="zh-TW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這個清單的由來是在作策略時，定的階段性成果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A289FE-54F8-4A4C-A183-E9DBBAA53B87}" type="slidenum">
              <a:rPr lang="en-US" altLang="zh-TW"/>
              <a:pPr/>
              <a:t>80</a:t>
            </a:fld>
            <a:endParaRPr lang="en-US" altLang="zh-TW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注意是否漏列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73B333-6053-4362-8EC8-FA301DBE15DA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十個人拆</a:t>
            </a:r>
            <a:r>
              <a:rPr lang="en-US" altLang="zh-TW"/>
              <a:t>WBS</a:t>
            </a:r>
            <a:r>
              <a:rPr lang="zh-TW" altLang="en-US"/>
              <a:t>會有</a:t>
            </a:r>
            <a:r>
              <a:rPr lang="en-US" altLang="zh-TW"/>
              <a:t>10</a:t>
            </a:r>
            <a:r>
              <a:rPr lang="zh-TW" altLang="en-US"/>
              <a:t>種結果，沒有固定的方法，一般性的準則會在之後討論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0DF19E-48DF-4B8D-BDD8-3A0CEA43AB56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時間怎麼來</a:t>
            </a:r>
            <a:r>
              <a:rPr lang="en-US" altLang="zh-TW"/>
              <a:t>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FA8332-B534-4532-BD1B-668AE1C87381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或者新增</a:t>
            </a:r>
            <a:r>
              <a:rPr lang="en-US" altLang="zh-TW"/>
              <a:t>WBS</a:t>
            </a:r>
            <a:r>
              <a:rPr lang="zh-TW" altLang="en-US"/>
              <a:t>子項目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280E06-C7C9-483B-8C97-4D3083445F4B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直接指定人，或是列出適合人選的條件</a:t>
            </a:r>
          </a:p>
          <a:p>
            <a:r>
              <a:rPr lang="zh-TW" altLang="en-US"/>
              <a:t>如果沒有，意味著要外包，或者是員工訓練完成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794AE0-C1F7-4728-8CBD-E5C28CC31A27}" type="slidenum">
              <a:rPr lang="en-US" altLang="zh-TW"/>
              <a:pPr/>
              <a:t>86</a:t>
            </a:fld>
            <a:endParaRPr lang="en-US" altLang="zh-TW"/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可用</a:t>
            </a:r>
            <a:r>
              <a:rPr lang="en-US" altLang="zh-TW"/>
              <a:t>Office Project</a:t>
            </a:r>
            <a:r>
              <a:rPr lang="zh-TW" altLang="en-US"/>
              <a:t>等軟體作規劃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7DA5A4-B2D4-4235-A01C-2D7AAE9E0E60}" type="slidenum">
              <a:rPr lang="en-US" altLang="zh-TW"/>
              <a:pPr/>
              <a:t>88</a:t>
            </a:fld>
            <a:endParaRPr lang="en-US" altLang="zh-TW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育的部份，與</a:t>
            </a:r>
            <a:r>
              <a:rPr lang="en-US" altLang="zh-TW"/>
              <a:t>FM</a:t>
            </a:r>
            <a:r>
              <a:rPr lang="zh-TW" altLang="en-US"/>
              <a:t>分工</a:t>
            </a:r>
          </a:p>
          <a:p>
            <a:r>
              <a:rPr lang="zh-TW" altLang="en-US"/>
              <a:t>一般是與專案技能相關的，由</a:t>
            </a:r>
            <a:r>
              <a:rPr lang="en-US" altLang="zh-TW"/>
              <a:t>PM</a:t>
            </a:r>
            <a:r>
              <a:rPr lang="zh-TW" altLang="en-US"/>
              <a:t>負責，一般性訓練</a:t>
            </a:r>
            <a:r>
              <a:rPr lang="en-US" altLang="zh-TW"/>
              <a:t>FM</a:t>
            </a:r>
          </a:p>
          <a:p>
            <a:r>
              <a:rPr lang="zh-TW" altLang="en-US"/>
              <a:t>如</a:t>
            </a:r>
            <a:r>
              <a:rPr lang="en-US" altLang="zh-TW"/>
              <a:t>: PSP</a:t>
            </a:r>
            <a:r>
              <a:rPr lang="zh-TW" altLang="en-US"/>
              <a:t>技術，</a:t>
            </a:r>
            <a:r>
              <a:rPr lang="en-US" altLang="zh-TW"/>
              <a:t>PM</a:t>
            </a:r>
            <a:r>
              <a:rPr lang="zh-TW" altLang="en-US"/>
              <a:t>，</a:t>
            </a:r>
            <a:r>
              <a:rPr lang="en-US" altLang="zh-TW"/>
              <a:t>C++</a:t>
            </a:r>
            <a:r>
              <a:rPr lang="zh-TW" altLang="en-US"/>
              <a:t>，</a:t>
            </a:r>
            <a:r>
              <a:rPr lang="en-US" altLang="zh-TW"/>
              <a:t>FM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A0CD5-B8D5-4CD3-9CF0-61546AD42645}" type="slidenum">
              <a:rPr lang="en-US" altLang="zh-TW"/>
              <a:pPr/>
              <a:t>89</a:t>
            </a:fld>
            <a:endParaRPr lang="en-US" altLang="zh-TW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為什麼不給認真的人做</a:t>
            </a:r>
            <a:r>
              <a:rPr lang="en-US" altLang="zh-TW"/>
              <a:t>?</a:t>
            </a:r>
          </a:p>
          <a:p>
            <a:r>
              <a:rPr lang="zh-TW" altLang="en-US"/>
              <a:t>給他們表示專案會提早完成</a:t>
            </a:r>
            <a:r>
              <a:rPr lang="en-US" altLang="zh-TW"/>
              <a:t>? </a:t>
            </a:r>
            <a:r>
              <a:rPr lang="zh-TW" altLang="en-US"/>
              <a:t>那你計畫都在作假的嗎</a:t>
            </a:r>
            <a:r>
              <a:rPr lang="en-US" altLang="zh-TW"/>
              <a:t>?</a:t>
            </a:r>
          </a:p>
          <a:p>
            <a:r>
              <a:rPr lang="zh-TW" altLang="en-US"/>
              <a:t>而且更應該檢討認真的人的工時，為什麼灌水</a:t>
            </a:r>
            <a:r>
              <a:rPr lang="en-US" altLang="zh-TW"/>
              <a:t>?</a:t>
            </a:r>
          </a:p>
          <a:p>
            <a:r>
              <a:rPr lang="zh-TW" altLang="en-US"/>
              <a:t>他們會不爽</a:t>
            </a:r>
          </a:p>
          <a:p>
            <a:endParaRPr lang="zh-TW" altLang="en-US"/>
          </a:p>
          <a:p>
            <a:r>
              <a:rPr lang="zh-TW" altLang="en-US"/>
              <a:t>該怎麼避免</a:t>
            </a:r>
            <a:r>
              <a:rPr lang="en-US" altLang="zh-TW"/>
              <a:t>?</a:t>
            </a:r>
          </a:p>
          <a:p>
            <a:r>
              <a:rPr lang="zh-TW" altLang="en-US"/>
              <a:t>要求工作負責人加班</a:t>
            </a:r>
          </a:p>
          <a:p>
            <a:endParaRPr kumimoji="0" lang="en-US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C161AA-BA00-4E72-9859-3C52FAB58F3B}" type="slidenum">
              <a:rPr lang="en-US" altLang="zh-TW"/>
              <a:pPr/>
              <a:t>91</a:t>
            </a:fld>
            <a:endParaRPr lang="en-US" altLang="zh-TW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要徑</a:t>
            </a:r>
            <a:r>
              <a:rPr lang="en-US" altLang="zh-TW"/>
              <a:t>(Critical Path)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PC</a:t>
            </a:r>
            <a:r>
              <a:rPr lang="zh-TW" altLang="en-US"/>
              <a:t> 不見此一趨勢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8FE4A-7253-4397-9E00-01461630BBAD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541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626F71-D4CE-4691-8A85-6A30A792150C}" type="slidenum">
              <a:rPr lang="en-US" altLang="zh-TW"/>
              <a:pPr/>
              <a:t>92</a:t>
            </a:fld>
            <a:endParaRPr lang="en-US" altLang="zh-TW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lang="zh-TW" altLang="en-US"/>
              <a:t>必為專案中的強手執行</a:t>
            </a:r>
          </a:p>
          <a:p>
            <a:pPr marL="228600" indent="-228600"/>
            <a:r>
              <a:rPr lang="zh-TW" altLang="en-US"/>
              <a:t>不能請假</a:t>
            </a:r>
          </a:p>
          <a:p>
            <a:pPr marL="228600" indent="-228600"/>
            <a:endParaRPr lang="zh-TW" altLang="en-US"/>
          </a:p>
          <a:p>
            <a:pPr marL="228600" indent="-228600"/>
            <a:r>
              <a:rPr lang="zh-TW" altLang="en-US"/>
              <a:t>所以把一個人一直放在要徑上，是不道德的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61466E-1825-43FD-AC06-32A138BAE275}" type="slidenum">
              <a:rPr lang="en-US" altLang="zh-TW"/>
              <a:pPr/>
              <a:t>98</a:t>
            </a:fld>
            <a:endParaRPr lang="en-US" altLang="zh-TW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kumimoji="0" lang="zh-TW" altLang="en-US"/>
              <a:t>會議期望能規範主管</a:t>
            </a:r>
            <a:r>
              <a:rPr kumimoji="0" lang="en-US" altLang="zh-TW"/>
              <a:t>:</a:t>
            </a:r>
            <a:r>
              <a:rPr kumimoji="0" lang="zh-TW" altLang="en-US"/>
              <a:t>主管級的通病</a:t>
            </a:r>
          </a:p>
          <a:p>
            <a:endParaRPr lang="en-US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35E27B-193E-4F0A-8C3F-2C155727023C}" type="slidenum">
              <a:rPr lang="en-US" altLang="zh-TW"/>
              <a:pPr/>
              <a:t>106</a:t>
            </a:fld>
            <a:endParaRPr lang="en-US" altLang="zh-TW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kumimoji="0" lang="zh-TW" altLang="en-US"/>
              <a:t>反應已經來不及了</a:t>
            </a:r>
          </a:p>
          <a:p>
            <a:endParaRPr lang="en-US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A3B2DD-1116-4201-BC13-527FA0C72305}" type="slidenum">
              <a:rPr lang="en-US" altLang="zh-TW"/>
              <a:pPr/>
              <a:t>107</a:t>
            </a:fld>
            <a:endParaRPr lang="en-US" altLang="zh-TW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zh-TW" altLang="en-US"/>
              <a:t>一間房子</a:t>
            </a:r>
            <a:r>
              <a:rPr lang="en-US" altLang="zh-TW"/>
              <a:t>10</a:t>
            </a:r>
            <a:r>
              <a:rPr lang="zh-TW" altLang="en-US"/>
              <a:t>個工人需要</a:t>
            </a:r>
            <a:r>
              <a:rPr lang="en-US" altLang="zh-TW"/>
              <a:t>10</a:t>
            </a:r>
            <a:r>
              <a:rPr lang="zh-TW" altLang="en-US"/>
              <a:t>天完成</a:t>
            </a:r>
          </a:p>
          <a:p>
            <a:pPr lvl="2"/>
            <a:r>
              <a:rPr lang="zh-TW" altLang="en-US"/>
              <a:t>所以</a:t>
            </a:r>
            <a:r>
              <a:rPr lang="en-US" altLang="zh-TW"/>
              <a:t>100</a:t>
            </a:r>
            <a:r>
              <a:rPr lang="zh-TW" altLang="en-US"/>
              <a:t>個工人一天可以完成</a:t>
            </a:r>
            <a:r>
              <a:rPr lang="en-US" altLang="zh-TW"/>
              <a:t>!?</a:t>
            </a:r>
          </a:p>
          <a:p>
            <a:endParaRPr lang="en-US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D9C542-174B-4E31-AA5F-EBA89B14D9C3}" type="slidenum">
              <a:rPr lang="en-US" altLang="zh-TW"/>
              <a:pPr/>
              <a:t>108</a:t>
            </a:fld>
            <a:endParaRPr lang="en-US" altLang="zh-TW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這樣的圖難看</a:t>
            </a:r>
          </a:p>
          <a:p>
            <a:r>
              <a:rPr lang="zh-TW" altLang="en-US"/>
              <a:t>我們需要容易預測的圖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61908C-FDED-4028-930E-84740A5E8900}" type="slidenum">
              <a:rPr lang="en-US" altLang="zh-TW"/>
              <a:pPr/>
              <a:t>111</a:t>
            </a:fld>
            <a:endParaRPr lang="en-US" altLang="zh-TW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複習</a:t>
            </a:r>
            <a:r>
              <a:rPr lang="en-US" altLang="zh-TW"/>
              <a:t>:</a:t>
            </a:r>
          </a:p>
          <a:p>
            <a:r>
              <a:rPr lang="zh-TW" altLang="en-US"/>
              <a:t>計畫過程</a:t>
            </a:r>
            <a:r>
              <a:rPr lang="en-US" altLang="zh-TW"/>
              <a:t>:</a:t>
            </a:r>
            <a:r>
              <a:rPr lang="zh-TW" altLang="en-US"/>
              <a:t>根據策略</a:t>
            </a:r>
            <a:r>
              <a:rPr lang="zh-TW" altLang="en-US">
                <a:sym typeface="Wingdings" pitchFamily="2" charset="2"/>
              </a:rPr>
              <a:t></a:t>
            </a:r>
            <a:r>
              <a:rPr lang="zh-TW" altLang="en-US"/>
              <a:t>範疇</a:t>
            </a:r>
            <a:r>
              <a:rPr lang="zh-TW" altLang="en-US">
                <a:sym typeface="Wingdings" pitchFamily="2" charset="2"/>
              </a:rPr>
              <a:t></a:t>
            </a:r>
            <a:r>
              <a:rPr lang="en-US" altLang="zh-TW">
                <a:sym typeface="Wingdings" pitchFamily="2" charset="2"/>
              </a:rPr>
              <a:t>WBSSchedule(+Resource)</a:t>
            </a:r>
            <a:r>
              <a:rPr lang="zh-TW" altLang="en-US">
                <a:sym typeface="Wingdings" pitchFamily="2" charset="2"/>
              </a:rPr>
              <a:t>成本</a:t>
            </a:r>
          </a:p>
          <a:p>
            <a:r>
              <a:rPr kumimoji="0" lang="zh-TW" altLang="en-US"/>
              <a:t>目前已經在執行專案，如何偵測專案狀況</a:t>
            </a:r>
            <a:r>
              <a:rPr kumimoji="0" lang="en-US" altLang="zh-TW"/>
              <a:t>?</a:t>
            </a:r>
          </a:p>
          <a:p>
            <a:endParaRPr lang="en-US" altLang="zh-TW"/>
          </a:p>
          <a:p>
            <a:r>
              <a:rPr lang="zh-TW" altLang="en-US"/>
              <a:t>說明數值意義</a:t>
            </a:r>
          </a:p>
          <a:p>
            <a:r>
              <a:rPr kumimoji="0" lang="zh-TW" altLang="en-US"/>
              <a:t>上微積分了</a:t>
            </a:r>
            <a:r>
              <a:rPr kumimoji="0" lang="en-US" altLang="zh-TW"/>
              <a:t>…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283E70-BDC9-46C8-B139-B5626C167763}" type="slidenum">
              <a:rPr lang="en-US" altLang="zh-TW"/>
              <a:pPr/>
              <a:t>112</a:t>
            </a:fld>
            <a:endParaRPr lang="en-US" altLang="zh-TW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kumimoji="0" lang="en-US" altLang="zh-TW"/>
          </a:p>
          <a:p>
            <a:pPr marL="228600" indent="-228600"/>
            <a:endParaRPr kumimoji="0" lang="en-US" altLang="zh-TW"/>
          </a:p>
          <a:p>
            <a:pPr marL="228600" indent="-228600"/>
            <a:endParaRPr kumimoji="0" lang="en-US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145F2D-7FE7-4A9E-A979-B5C4488121A0}" type="slidenum">
              <a:rPr lang="en-US" altLang="zh-TW"/>
              <a:pPr/>
              <a:t>113</a:t>
            </a:fld>
            <a:endParaRPr lang="en-US" altLang="zh-TW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補充”</a:t>
            </a:r>
            <a:r>
              <a:rPr kumimoji="0" lang="zh-TW" altLang="en-US"/>
              <a:t>基本工資*比值法”</a:t>
            </a:r>
          </a:p>
          <a:p>
            <a:r>
              <a:rPr kumimoji="0" lang="zh-TW" altLang="en-US"/>
              <a:t>    由公司對計算所有員工平均薪資，再根據團隊薪資比例乘以某個倍率</a:t>
            </a:r>
            <a:r>
              <a:rPr kumimoji="0" lang="en-US" altLang="zh-TW"/>
              <a:t>( </a:t>
            </a:r>
            <a:r>
              <a:rPr kumimoji="0" lang="zh-TW" altLang="en-US"/>
              <a:t>舉例 </a:t>
            </a:r>
            <a:r>
              <a:rPr kumimoji="0" lang="en-US" altLang="zh-TW"/>
              <a:t>)</a:t>
            </a:r>
          </a:p>
          <a:p>
            <a:r>
              <a:rPr lang="zh-TW" altLang="en-US"/>
              <a:t>補充”</a:t>
            </a:r>
            <a:r>
              <a:rPr kumimoji="0" lang="zh-TW" altLang="en-US"/>
              <a:t>管理費用攤提”</a:t>
            </a:r>
          </a:p>
          <a:p>
            <a:r>
              <a:rPr kumimoji="0" lang="zh-TW" altLang="en-US"/>
              <a:t>    公司將專案成本計算後 * 一個比值</a:t>
            </a:r>
          </a:p>
          <a:p>
            <a:r>
              <a:rPr kumimoji="0" lang="zh-TW" altLang="en-US"/>
              <a:t>    或者，將管理費用加入每月攤提</a:t>
            </a:r>
          </a:p>
          <a:p>
            <a:r>
              <a:rPr kumimoji="0" lang="zh-TW" altLang="en-US"/>
              <a:t>很多公司會告知</a:t>
            </a:r>
            <a:r>
              <a:rPr kumimoji="0" lang="en-US" altLang="zh-TW"/>
              <a:t>PM</a:t>
            </a:r>
            <a:r>
              <a:rPr kumimoji="0" lang="zh-TW" altLang="en-US"/>
              <a:t>該月實際花費</a:t>
            </a:r>
            <a:r>
              <a:rPr kumimoji="0" lang="en-US" altLang="zh-TW"/>
              <a:t>(</a:t>
            </a:r>
            <a:r>
              <a:rPr kumimoji="0" lang="zh-TW" altLang="en-US"/>
              <a:t>但是是”月”，對</a:t>
            </a:r>
            <a:r>
              <a:rPr kumimoji="0" lang="en-US" altLang="zh-TW"/>
              <a:t>PMO</a:t>
            </a:r>
            <a:r>
              <a:rPr kumimoji="0" lang="zh-TW" altLang="en-US"/>
              <a:t>報告按周</a:t>
            </a:r>
            <a:r>
              <a:rPr kumimoji="0" lang="en-US" altLang="zh-TW"/>
              <a:t>)</a:t>
            </a:r>
          </a:p>
          <a:p>
            <a:endParaRPr kumimoji="0" lang="en-US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9EF67A-6E01-4813-9323-7F4DCB0E96F0}" type="slidenum">
              <a:rPr lang="en-US" altLang="zh-TW"/>
              <a:pPr/>
              <a:t>114</a:t>
            </a:fld>
            <a:endParaRPr lang="en-US" altLang="zh-TW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TW" altLang="en-US"/>
              <a:t>舉實例</a:t>
            </a:r>
            <a:r>
              <a:rPr kumimoji="0" lang="en-US" altLang="zh-TW"/>
              <a:t>: </a:t>
            </a:r>
            <a:r>
              <a:rPr kumimoji="0" lang="zh-TW" altLang="en-US"/>
              <a:t>什麼是實獲值、計畫值與實際花費值</a:t>
            </a:r>
          </a:p>
          <a:p>
            <a:r>
              <a:rPr kumimoji="0" lang="zh-TW" altLang="en-US"/>
              <a:t>再次說明其關係，為什麼可以預測進度</a:t>
            </a:r>
          </a:p>
          <a:p>
            <a:r>
              <a:rPr lang="zh-TW" altLang="en-US"/>
              <a:t>    如果花了一元</a:t>
            </a:r>
            <a:r>
              <a:rPr lang="en-US" altLang="zh-TW"/>
              <a:t>…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E3A82C-3D29-4342-948A-EEB116E26E2F}" type="slidenum">
              <a:rPr lang="en-US" altLang="zh-TW"/>
              <a:pPr/>
              <a:t>116</a:t>
            </a:fld>
            <a:endParaRPr lang="en-US" altLang="zh-TW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解釋</a:t>
            </a:r>
            <a:r>
              <a:rPr lang="en-US" altLang="zh-TW"/>
              <a:t>: </a:t>
            </a:r>
            <a:r>
              <a:rPr lang="zh-TW" altLang="en-US"/>
              <a:t>經過此運算 </a:t>
            </a:r>
            <a:r>
              <a:rPr lang="en-US" altLang="zh-TW"/>
              <a:t>CPI/SPI</a:t>
            </a:r>
            <a:r>
              <a:rPr lang="zh-TW" altLang="en-US"/>
              <a:t>會在</a:t>
            </a:r>
            <a:r>
              <a:rPr lang="en-US" altLang="zh-TW"/>
              <a:t>1</a:t>
            </a:r>
            <a:r>
              <a:rPr lang="zh-TW" altLang="en-US"/>
              <a:t>附近上下起伏</a:t>
            </a:r>
          </a:p>
          <a:p>
            <a:r>
              <a:rPr lang="zh-TW" altLang="en-US"/>
              <a:t>優點</a:t>
            </a:r>
            <a:r>
              <a:rPr lang="en-US" altLang="zh-TW"/>
              <a:t>: </a:t>
            </a:r>
            <a:r>
              <a:rPr lang="zh-TW" altLang="en-US"/>
              <a:t>方便檢視趨勢</a:t>
            </a:r>
          </a:p>
          <a:p>
            <a:r>
              <a:rPr lang="zh-TW" altLang="en-US"/>
              <a:t>    舉例對照</a:t>
            </a:r>
            <a:r>
              <a:rPr lang="en-US" altLang="zh-TW"/>
              <a:t>Scrum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F5D6B-F9E3-49FF-9460-0A0F48B9ED7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367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E42F6-E062-4DBB-8460-B4EFB25FECE4}" type="slidenum">
              <a:rPr lang="en-US" altLang="zh-TW"/>
              <a:pPr/>
              <a:t>119</a:t>
            </a:fld>
            <a:endParaRPr lang="en-US" altLang="zh-TW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r>
              <a:rPr kumimoji="0" lang="zh-TW" altLang="en-US"/>
              <a:t>用筆算算看</a:t>
            </a:r>
          </a:p>
          <a:p>
            <a:pPr marL="228600" indent="-228600"/>
            <a:endParaRPr kumimoji="0" lang="en-US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TW" dirty="0"/>
              <a:t>kfdjlfjasd;lkjhenjnrqwee;rjndkn.afklhaslf</a:t>
            </a:r>
          </a:p>
          <a:p>
            <a:endParaRPr lang="en-TW" dirty="0"/>
          </a:p>
          <a:p>
            <a:r>
              <a:rPr lang="en-US" dirty="0"/>
              <a:t>D</a:t>
            </a:r>
            <a:r>
              <a:rPr lang="en-TW" dirty="0"/>
              <a:t>nsnef,adnlfkenka.sdf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F5D6B-F9E3-49FF-9460-0A0F48B9ED7F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284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5E7D66-8C99-475F-9346-7CEF725B24C2}" type="slidenum">
              <a:rPr lang="en-US" altLang="zh-TW"/>
              <a:pPr/>
              <a:t>140</a:t>
            </a:fld>
            <a:endParaRPr lang="en-US" altLang="zh-TW"/>
          </a:p>
        </p:txBody>
      </p:sp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不管是否正式完成，都要跑一次</a:t>
            </a:r>
          </a:p>
          <a:p>
            <a:r>
              <a:rPr lang="zh-TW" altLang="en-US"/>
              <a:t>    台灣通病，專案中吵翻天，專案後又裝著沒事</a:t>
            </a:r>
          </a:p>
          <a:p>
            <a:r>
              <a:rPr lang="en-US" altLang="zh-TW"/>
              <a:t>Scrum</a:t>
            </a:r>
            <a:r>
              <a:rPr lang="zh-TW" altLang="en-US"/>
              <a:t>也有類似會議，但是一般很多</a:t>
            </a:r>
            <a:r>
              <a:rPr lang="en-US" altLang="zh-TW"/>
              <a:t>Scrum master</a:t>
            </a:r>
            <a:r>
              <a:rPr lang="zh-TW" altLang="en-US"/>
              <a:t>都不跑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31246B-0384-4384-8BEB-E9F7C49908A3}" type="slidenum">
              <a:rPr lang="en-US" altLang="zh-TW"/>
              <a:pPr/>
              <a:t>144</a:t>
            </a:fld>
            <a:endParaRPr lang="en-US" altLang="zh-TW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0CE7A7-F840-4F74-BF90-8C97AECE6B14}" type="slidenum">
              <a:rPr lang="en-US" altLang="zh-TW"/>
              <a:pPr/>
              <a:t>145</a:t>
            </a:fld>
            <a:endParaRPr lang="en-US" altLang="zh-TW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問</a:t>
            </a:r>
            <a:r>
              <a:rPr lang="en-US" altLang="zh-TW"/>
              <a:t>:</a:t>
            </a:r>
            <a:r>
              <a:rPr lang="zh-TW" altLang="en-US"/>
              <a:t>有問題的部份</a:t>
            </a:r>
            <a:r>
              <a:rPr lang="en-US" altLang="zh-TW"/>
              <a:t>: </a:t>
            </a:r>
            <a:r>
              <a:rPr lang="zh-TW" altLang="en-US"/>
              <a:t>灰色部份衝擊可能很高，對於低機率高衝擊者，有方法可以預先處理嗎</a:t>
            </a:r>
            <a:r>
              <a:rPr lang="en-US" altLang="zh-TW"/>
              <a:t>?</a:t>
            </a:r>
          </a:p>
          <a:p>
            <a:r>
              <a:rPr lang="zh-TW" altLang="en-US"/>
              <a:t>譬如</a:t>
            </a:r>
            <a:r>
              <a:rPr lang="en-US" altLang="zh-TW"/>
              <a:t>: key man</a:t>
            </a:r>
            <a:r>
              <a:rPr lang="zh-TW" altLang="en-US"/>
              <a:t>離職</a:t>
            </a:r>
            <a:r>
              <a:rPr lang="en-US" altLang="zh-TW"/>
              <a:t>?  </a:t>
            </a:r>
          </a:p>
          <a:p>
            <a:r>
              <a:rPr lang="zh-TW" altLang="en-US"/>
              <a:t>答案</a:t>
            </a:r>
            <a:r>
              <a:rPr lang="en-US" altLang="zh-TW"/>
              <a:t>: </a:t>
            </a:r>
            <a:r>
              <a:rPr lang="zh-TW" altLang="en-US"/>
              <a:t>後面再說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5DA9E3-959F-4D8E-9302-3A0E1852067D}" type="slidenum">
              <a:rPr lang="en-US" altLang="zh-TW"/>
              <a:pPr/>
              <a:t>149</a:t>
            </a:fld>
            <a:endParaRPr lang="en-US" altLang="zh-TW"/>
          </a:p>
        </p:txBody>
      </p:sp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AB</a:t>
            </a:r>
            <a:r>
              <a:rPr lang="zh-TW" altLang="en-US"/>
              <a:t>計畫的決策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1E7CB0-D892-4141-9251-81975D9D94ED}" type="slidenum">
              <a:rPr lang="en-US" altLang="zh-TW"/>
              <a:pPr/>
              <a:t>150</a:t>
            </a:fld>
            <a:endParaRPr lang="en-US" altLang="zh-TW"/>
          </a:p>
        </p:txBody>
      </p:sp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zh-TW" altLang="en-US"/>
              <a:t>機率怎麼來</a:t>
            </a:r>
            <a:r>
              <a:rPr lang="en-US" altLang="zh-TW"/>
              <a:t>? (</a:t>
            </a:r>
            <a:r>
              <a:rPr lang="zh-TW" altLang="en-US"/>
              <a:t>天花亂墜，一字曰”猜” </a:t>
            </a:r>
            <a:r>
              <a:rPr lang="en-US" altLang="zh-TW"/>
              <a:t>)</a:t>
            </a:r>
          </a:p>
          <a:p>
            <a:pPr>
              <a:spcBef>
                <a:spcPct val="0"/>
              </a:spcBef>
            </a:pPr>
            <a:r>
              <a:rPr lang="zh-TW" altLang="en-US"/>
              <a:t>無責任技術</a:t>
            </a:r>
            <a:r>
              <a:rPr lang="en-US" altLang="zh-TW"/>
              <a:t>1:</a:t>
            </a:r>
            <a:r>
              <a:rPr lang="zh-TW" altLang="en-US"/>
              <a:t>不管將來結果如何，老闆不滿，</a:t>
            </a:r>
            <a:r>
              <a:rPr lang="en-US" altLang="zh-TW"/>
              <a:t>PM</a:t>
            </a:r>
            <a:r>
              <a:rPr lang="zh-TW" altLang="en-US"/>
              <a:t>都可以推卸責任</a:t>
            </a:r>
            <a:r>
              <a:rPr lang="zh-TW" altLang="en-US">
                <a:sym typeface="Wingdings" pitchFamily="2" charset="2"/>
              </a:rPr>
              <a:t></a:t>
            </a:r>
            <a:endParaRPr lang="zh-TW" altLang="en-US"/>
          </a:p>
          <a:p>
            <a:endParaRPr lang="en-US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F5D6B-F9E3-49FF-9460-0A0F48B9ED7F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8891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A877C0-66E8-4523-BD21-1E5DE1BC9A93}" type="slidenum">
              <a:rPr lang="en-US" altLang="zh-TW"/>
              <a:pPr/>
              <a:t>156</a:t>
            </a:fld>
            <a:endParaRPr lang="en-US" altLang="zh-TW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為什麼沒有給方法</a:t>
            </a:r>
            <a:r>
              <a:rPr lang="en-US" altLang="zh-TW"/>
              <a:t>?  </a:t>
            </a:r>
            <a:r>
              <a:rPr lang="zh-TW" altLang="en-US"/>
              <a:t>大家到此應該都能讀當一面了</a:t>
            </a:r>
            <a:r>
              <a:rPr lang="en-US" altLang="zh-TW"/>
              <a:t>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D07EAE-4BE5-4FA0-8CCA-42043D8D27F9}" type="slidenum">
              <a:rPr lang="en-US" altLang="zh-TW"/>
              <a:pPr/>
              <a:t>63</a:t>
            </a:fld>
            <a:endParaRPr lang="en-US" altLang="zh-TW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黑箱測試與</a:t>
            </a:r>
            <a:r>
              <a:rPr lang="en-US" altLang="zh-TW"/>
              <a:t>MILESTONE</a:t>
            </a:r>
            <a:r>
              <a:rPr lang="zh-TW" altLang="en-US"/>
              <a:t>綁在一起</a:t>
            </a:r>
          </a:p>
          <a:p>
            <a:r>
              <a:rPr kumimoji="0" lang="zh-TW" altLang="en-US"/>
              <a:t>白箱測試</a:t>
            </a:r>
            <a:r>
              <a:rPr lang="zh-TW" altLang="en-US"/>
              <a:t>與進度認列結合</a:t>
            </a:r>
          </a:p>
          <a:p>
            <a:endParaRPr lang="en-US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16715B-B95F-4C85-840F-F485E861BEF3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針對搞清楚狀況此事，</a:t>
            </a:r>
            <a:r>
              <a:rPr lang="en-US" altLang="zh-TW"/>
              <a:t>PMP</a:t>
            </a:r>
            <a:r>
              <a:rPr lang="zh-TW" altLang="en-US"/>
              <a:t>的說法</a:t>
            </a:r>
          </a:p>
          <a:p>
            <a:endParaRPr lang="en-US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F9AABE-107C-495D-A447-F97902588396}" type="slidenum">
              <a:rPr lang="en-US" altLang="zh-TW"/>
              <a:pPr/>
              <a:t>66</a:t>
            </a:fld>
            <a:endParaRPr lang="en-US" altLang="zh-TW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常見於一般小型公司，而且多半只有一個專案部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793898-FC60-4FAE-AB75-60562942B900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見於一般傳統產業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3DFF57-3B51-4C0B-900E-A5788E3862B1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見於大型、國際性公司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92B26A-3E90-4D4B-948B-7E87BCE1F3A4}" type="slidenum">
              <a:rPr lang="en-US" altLang="zh-TW"/>
              <a:pPr/>
              <a:t>70</a:t>
            </a:fld>
            <a:endParaRPr lang="en-US" altLang="zh-TW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個人建議</a:t>
            </a:r>
            <a:r>
              <a:rPr lang="en-US" altLang="zh-TW"/>
              <a:t>: </a:t>
            </a:r>
          </a:p>
          <a:p>
            <a:r>
              <a:rPr lang="zh-TW" altLang="en-US"/>
              <a:t>小型公司採專案制，大型公司採矩陣式</a:t>
            </a:r>
          </a:p>
          <a:p>
            <a:r>
              <a:rPr lang="zh-TW" altLang="en-US"/>
              <a:t>主管間的愛怨情仇由公司最高層解決</a:t>
            </a:r>
          </a:p>
          <a:p>
            <a:r>
              <a:rPr lang="zh-TW" altLang="en-US"/>
              <a:t>完全不建議功能制，尤其遊戲公司</a:t>
            </a:r>
          </a:p>
          <a:p>
            <a:r>
              <a:rPr lang="zh-TW" altLang="en-US"/>
              <a:t>    成員溝通困難，決策緩慢，遊戲沒特色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8DA5C9-EDDB-4149-BBCC-3BD93DE6AB11}" type="slidenum">
              <a:rPr lang="en-US" altLang="zh-TW"/>
              <a:pPr/>
              <a:t>‹#›</a:t>
            </a:fld>
            <a:r>
              <a:rPr lang="en-US" altLang="zh-TW"/>
              <a:t>/289</a:t>
            </a:r>
          </a:p>
        </p:txBody>
      </p:sp>
    </p:spTree>
    <p:extLst>
      <p:ext uri="{BB962C8B-B14F-4D97-AF65-F5344CB8AC3E}">
        <p14:creationId xmlns:p14="http://schemas.microsoft.com/office/powerpoint/2010/main" val="1944386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400FCAB7-AE97-40BE-B2D8-D31F77D17C85}" type="slidenum">
              <a:rPr lang="en-US" altLang="zh-TW"/>
              <a:pPr/>
              <a:t>‹#›</a:t>
            </a:fld>
            <a:r>
              <a:rPr lang="en-US" altLang="zh-TW"/>
              <a:t>/289</a:t>
            </a:r>
          </a:p>
        </p:txBody>
      </p:sp>
    </p:spTree>
    <p:extLst>
      <p:ext uri="{BB962C8B-B14F-4D97-AF65-F5344CB8AC3E}">
        <p14:creationId xmlns:p14="http://schemas.microsoft.com/office/powerpoint/2010/main" val="3869046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0E46AB3C-57E7-46B4-B400-177CA1983E92}" type="slidenum">
              <a:rPr lang="en-US" altLang="zh-TW"/>
              <a:pPr/>
              <a:t>‹#›</a:t>
            </a:fld>
            <a:r>
              <a:rPr lang="en-US" altLang="zh-TW"/>
              <a:t>/289</a:t>
            </a:r>
          </a:p>
        </p:txBody>
      </p:sp>
    </p:spTree>
    <p:extLst>
      <p:ext uri="{BB962C8B-B14F-4D97-AF65-F5344CB8AC3E}">
        <p14:creationId xmlns:p14="http://schemas.microsoft.com/office/powerpoint/2010/main" val="28165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600201"/>
            <a:ext cx="5384800" cy="21891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09600" y="3941763"/>
            <a:ext cx="5384800" cy="21891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011DD9D-3EE0-42EE-BFCD-98896C3AA688}" type="slidenum">
              <a:rPr lang="en-US" altLang="zh-TW"/>
              <a:pPr/>
              <a:t>‹#›</a:t>
            </a:fld>
            <a:r>
              <a:rPr lang="en-US" altLang="zh-TW"/>
              <a:t>/289</a:t>
            </a:r>
          </a:p>
        </p:txBody>
      </p:sp>
    </p:spTree>
    <p:extLst>
      <p:ext uri="{BB962C8B-B14F-4D97-AF65-F5344CB8AC3E}">
        <p14:creationId xmlns:p14="http://schemas.microsoft.com/office/powerpoint/2010/main" val="205134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標題，文字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圖表版面配置區 3"/>
          <p:cNvSpPr>
            <a:spLocks noGrp="1"/>
          </p:cNvSpPr>
          <p:nvPr>
            <p:ph type="chart"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6CDB7496-0018-4BC8-A44D-2880FFBBAED4}" type="slidenum">
              <a:rPr lang="en-US" altLang="zh-TW"/>
              <a:pPr/>
              <a:t>‹#›</a:t>
            </a:fld>
            <a:r>
              <a:rPr lang="en-US" altLang="zh-TW"/>
              <a:t>/289</a:t>
            </a:r>
          </a:p>
        </p:txBody>
      </p:sp>
    </p:spTree>
    <p:extLst>
      <p:ext uri="{BB962C8B-B14F-4D97-AF65-F5344CB8AC3E}">
        <p14:creationId xmlns:p14="http://schemas.microsoft.com/office/powerpoint/2010/main" val="2170441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6CC396F2-FB4C-47DD-9807-B319FDE97FA1}" type="slidenum">
              <a:rPr lang="en-US" altLang="zh-TW"/>
              <a:pPr/>
              <a:t>‹#›</a:t>
            </a:fld>
            <a:r>
              <a:rPr lang="en-US" altLang="zh-TW"/>
              <a:t>/289</a:t>
            </a:r>
          </a:p>
        </p:txBody>
      </p:sp>
    </p:spTree>
    <p:extLst>
      <p:ext uri="{BB962C8B-B14F-4D97-AF65-F5344CB8AC3E}">
        <p14:creationId xmlns:p14="http://schemas.microsoft.com/office/powerpoint/2010/main" val="3050934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9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8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3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6.e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6.bin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wmf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s.ntu.edu.tw/~pnhsieh/articles/presentation.htm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read01.com/content/1548237071.html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10" Type="http://schemas.openxmlformats.org/officeDocument/2006/relationships/image" Target="../media/image39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5/58/Scrum_process.sv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eydj.com/kmdj/wiki/wikiviewer.aspx?keyid=7d63ad52-fec0-4829-8e95-7d9fb3d37854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moneydj.com/kmdj/wiki/wikiviewer.aspx?keyid=7d63ad52-fec0-4829-8e95-7d9fb3d3785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ii.tgbus.com/news/Pnews/200904/20090425170435.s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zh.wikipedia.org/wiki/%E7%94%B5%E5%AD%90%E6%B8%B8%E6%88%8F%E7%B1%BB%E5%9E%8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5gameengine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pannie.com/en/insights/mobile-gaming/2021-gaming-spotlight/?fbclid=IwAR2x_sPYbixOZACbISLFsjWAjBARgOq3uM1HCrXh602j2SN83eHkWkY4H60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10" Type="http://schemas.openxmlformats.org/officeDocument/2006/relationships/image" Target="../media/image39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hyperlink" Target="http://upload.wikimedia.org/wikipedia/commons/5/58/Scrum_process.svg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gif"/><Relationship Id="rId4" Type="http://schemas.openxmlformats.org/officeDocument/2006/relationships/image" Target="../media/image52.w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trello.com/zh-Hant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E1B8D5-D29D-44FE-99CD-25A151A894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遊戲開發管理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B94CDD-D837-4A4F-A421-80B341BF4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/>
              <a:t>Andrew Liao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54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4C2F8D-1042-42BF-AE24-679E5538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非博弈遊戲</a:t>
            </a:r>
          </a:p>
        </p:txBody>
      </p:sp>
      <p:pic>
        <p:nvPicPr>
          <p:cNvPr id="148482" name="Picture 2">
            <a:extLst>
              <a:ext uri="{FF2B5EF4-FFF2-40B4-BE49-F238E27FC236}">
                <a16:creationId xmlns:a16="http://schemas.microsoft.com/office/drawing/2014/main" id="{4D061B5E-6E4A-4A31-8989-BE4F9556EA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512" y="134564"/>
            <a:ext cx="5233490" cy="658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5057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典型的 </a:t>
            </a:r>
            <a:r>
              <a:rPr lang="en-US" altLang="zh-TW"/>
              <a:t>Schedule </a:t>
            </a:r>
            <a:r>
              <a:rPr lang="zh-TW" altLang="en-US"/>
              <a:t>樣式</a:t>
            </a:r>
          </a:p>
        </p:txBody>
      </p:sp>
      <p:graphicFrame>
        <p:nvGraphicFramePr>
          <p:cNvPr id="308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024880"/>
              </p:ext>
            </p:extLst>
          </p:nvPr>
        </p:nvGraphicFramePr>
        <p:xfrm>
          <a:off x="1802745" y="2649751"/>
          <a:ext cx="5072063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圖表" r:id="rId3" imgW="7620102" imgH="5084105" progId="MSGraph.Chart.8">
                  <p:embed followColorScheme="full"/>
                </p:oleObj>
              </mc:Choice>
              <mc:Fallback>
                <p:oleObj name="圖表" r:id="rId3" imgW="7620102" imgH="5084105" progId="MSGraph.Chart.8">
                  <p:embed followColorScheme="full"/>
                  <p:pic>
                    <p:nvPicPr>
                      <p:cNvPr id="308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745" y="2649751"/>
                        <a:ext cx="5072063" cy="338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28" name="Text Box 4"/>
          <p:cNvSpPr txBox="1">
            <a:spLocks noChangeArrowheads="1"/>
          </p:cNvSpPr>
          <p:nvPr/>
        </p:nvSpPr>
        <p:spPr bwMode="auto">
          <a:xfrm>
            <a:off x="4870824" y="5172821"/>
            <a:ext cx="641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時間</a:t>
            </a:r>
          </a:p>
        </p:txBody>
      </p:sp>
      <p:sp>
        <p:nvSpPr>
          <p:cNvPr id="308229" name="Text Box 5"/>
          <p:cNvSpPr txBox="1">
            <a:spLocks noChangeArrowheads="1"/>
          </p:cNvSpPr>
          <p:nvPr/>
        </p:nvSpPr>
        <p:spPr bwMode="auto">
          <a:xfrm>
            <a:off x="798886" y="3001962"/>
            <a:ext cx="1098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完成進度</a:t>
            </a:r>
          </a:p>
        </p:txBody>
      </p:sp>
      <p:sp>
        <p:nvSpPr>
          <p:cNvPr id="308230" name="Oval 6"/>
          <p:cNvSpPr>
            <a:spLocks noChangeArrowheads="1"/>
          </p:cNvSpPr>
          <p:nvPr/>
        </p:nvSpPr>
        <p:spPr bwMode="auto">
          <a:xfrm>
            <a:off x="3249827" y="3109912"/>
            <a:ext cx="657598" cy="6381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8231" name="AutoShape 7"/>
          <p:cNvSpPr>
            <a:spLocks/>
          </p:cNvSpPr>
          <p:nvPr/>
        </p:nvSpPr>
        <p:spPr bwMode="auto">
          <a:xfrm>
            <a:off x="4870824" y="1930400"/>
            <a:ext cx="3382963" cy="960437"/>
          </a:xfrm>
          <a:prstGeom prst="borderCallout2">
            <a:avLst>
              <a:gd name="adj1" fmla="val 11903"/>
              <a:gd name="adj2" fmla="val -2255"/>
              <a:gd name="adj3" fmla="val 11903"/>
              <a:gd name="adj4" fmla="val -13231"/>
              <a:gd name="adj5" fmla="val 129531"/>
              <a:gd name="adj6" fmla="val -31528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前面很準時，到了一個時間，發現苗頭不對，慢慢修正進度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0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0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0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08227" grpId="0"/>
      <p:bldP spid="308228" grpId="0"/>
      <p:bldP spid="308229" grpId="0"/>
      <p:bldP spid="308230" grpId="0" animBg="1"/>
      <p:bldP spid="30823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1EAA9-CB78-4316-88A7-C34D91E9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進度如期，也不一定對！？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8D52F3-1526-4A04-984C-8516ACC24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412636" cy="3880772"/>
          </a:xfrm>
        </p:spPr>
        <p:txBody>
          <a:bodyPr/>
          <a:lstStyle/>
          <a:p>
            <a:r>
              <a:rPr lang="zh-TW" altLang="en-US"/>
              <a:t>自我保衛</a:t>
            </a:r>
            <a:r>
              <a:rPr lang="en-US" altLang="zh-TW"/>
              <a:t>-</a:t>
            </a:r>
            <a:r>
              <a:rPr lang="zh-TW" altLang="en-US"/>
              <a:t>限制理論</a:t>
            </a:r>
          </a:p>
          <a:p>
            <a:pPr lvl="1"/>
            <a:r>
              <a:rPr lang="zh-TW" altLang="en-US"/>
              <a:t>人性會因為保護自己，而膨脹並浪費活動的工時</a:t>
            </a:r>
          </a:p>
          <a:p>
            <a:pPr lvl="2"/>
            <a:r>
              <a:rPr kumimoji="0" lang="en-US" altLang="zh-TW"/>
              <a:t>2D </a:t>
            </a:r>
            <a:r>
              <a:rPr kumimoji="0" lang="en-US" altLang="zh-TW">
                <a:sym typeface="Wingdings" pitchFamily="2" charset="2"/>
              </a:rPr>
              <a:t> 5D</a:t>
            </a:r>
          </a:p>
          <a:p>
            <a:pPr lvl="1"/>
            <a:r>
              <a:rPr kumimoji="0" lang="zh-TW" altLang="en-US"/>
              <a:t>工作做完，故意不回報，等到時間接近</a:t>
            </a:r>
          </a:p>
          <a:p>
            <a:endParaRPr lang="zh-TW" altLang="en-US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094803B-46BB-494E-B221-880298FF2A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0" lang="zh-TW" altLang="en-US"/>
              <a:t>學生症候群</a:t>
            </a:r>
          </a:p>
          <a:p>
            <a:pPr lvl="1"/>
            <a:r>
              <a:rPr kumimoji="0" lang="zh-TW" altLang="en-US"/>
              <a:t>等到時間快到了，才來加班趕工，造成品質低落</a:t>
            </a:r>
          </a:p>
          <a:p>
            <a:endParaRPr lang="zh-TW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BCA852-C785-4F7E-9586-58ABCA9E5434}"/>
              </a:ext>
            </a:extLst>
          </p:cNvPr>
          <p:cNvGrpSpPr>
            <a:grpSpLocks/>
          </p:cNvGrpSpPr>
          <p:nvPr/>
        </p:nvGrpSpPr>
        <p:grpSpPr bwMode="auto">
          <a:xfrm>
            <a:off x="1174717" y="3962761"/>
            <a:ext cx="3203456" cy="2308789"/>
            <a:chOff x="2154" y="2056"/>
            <a:chExt cx="2544" cy="1697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1840D30B-647F-467B-8E41-0BC343AEE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4" y="3308"/>
              <a:ext cx="40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/>
                <a:t>時間</a:t>
              </a:r>
            </a:p>
          </p:txBody>
        </p:sp>
        <p:graphicFrame>
          <p:nvGraphicFramePr>
            <p:cNvPr id="7" name="Object 7">
              <a:extLst>
                <a:ext uri="{FF2B5EF4-FFF2-40B4-BE49-F238E27FC236}">
                  <a16:creationId xmlns:a16="http://schemas.microsoft.com/office/drawing/2014/main" id="{282D215C-9484-4B76-8EB3-AC2E6BF9A78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9786109"/>
                </p:ext>
              </p:extLst>
            </p:nvPr>
          </p:nvGraphicFramePr>
          <p:xfrm>
            <a:off x="2154" y="2056"/>
            <a:ext cx="2544" cy="1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name="圖表" r:id="rId3" imgW="7620102" imgH="5084105" progId="MSGraph.Chart.8">
                    <p:embed followColorScheme="full"/>
                  </p:oleObj>
                </mc:Choice>
                <mc:Fallback>
                  <p:oleObj name="圖表" r:id="rId3" imgW="7620102" imgH="5084105" progId="MSGraph.Chart.8">
                    <p:embed followColorScheme="full"/>
                    <p:pic>
                      <p:nvPicPr>
                        <p:cNvPr id="7" name="Object 7">
                          <a:extLst>
                            <a:ext uri="{FF2B5EF4-FFF2-40B4-BE49-F238E27FC236}">
                              <a16:creationId xmlns:a16="http://schemas.microsoft.com/office/drawing/2014/main" id="{282D215C-9484-4B76-8EB3-AC2E6BF9A7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2056"/>
                          <a:ext cx="2544" cy="16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3D869120-CE67-4294-BE89-90D96F1C7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276412"/>
              </p:ext>
            </p:extLst>
          </p:nvPr>
        </p:nvGraphicFramePr>
        <p:xfrm>
          <a:off x="5473226" y="3290407"/>
          <a:ext cx="3518374" cy="2345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圖表" r:id="rId5" imgW="7620102" imgH="5084105" progId="MSGraph.Chart.8">
                  <p:embed followColorScheme="full"/>
                </p:oleObj>
              </mc:Choice>
              <mc:Fallback>
                <p:oleObj name="圖表" r:id="rId5" imgW="7620102" imgH="5084105" progId="MSGraph.Chart.8">
                  <p:embed followColorScheme="full"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3D869120-CE67-4294-BE89-90D96F1C75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226" y="3290407"/>
                        <a:ext cx="3518374" cy="23455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132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誤差原因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/>
              <a:t>原因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人格特質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工作內容中沒有列出功能要點，以致憑感覺估算，事後追加</a:t>
            </a:r>
            <a:endParaRPr kumimoji="0" lang="zh-TW" altLang="en-US"/>
          </a:p>
          <a:p>
            <a:pPr lvl="1">
              <a:lnSpc>
                <a:spcPct val="90000"/>
              </a:lnSpc>
            </a:pPr>
            <a:endParaRPr kumimoji="0" lang="en-US" altLang="zh-TW"/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298830"/>
              </p:ext>
            </p:extLst>
          </p:nvPr>
        </p:nvGraphicFramePr>
        <p:xfrm>
          <a:off x="4055005" y="3361501"/>
          <a:ext cx="2752580" cy="1767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Group 4">
            <a:extLst>
              <a:ext uri="{FF2B5EF4-FFF2-40B4-BE49-F238E27FC236}">
                <a16:creationId xmlns:a16="http://schemas.microsoft.com/office/drawing/2014/main" id="{6B08588F-F398-5244-AA10-E6C75A757CBF}"/>
              </a:ext>
            </a:extLst>
          </p:cNvPr>
          <p:cNvGrpSpPr>
            <a:grpSpLocks/>
          </p:cNvGrpSpPr>
          <p:nvPr/>
        </p:nvGrpSpPr>
        <p:grpSpPr bwMode="auto">
          <a:xfrm>
            <a:off x="764686" y="3361999"/>
            <a:ext cx="3203456" cy="2308789"/>
            <a:chOff x="2373" y="2087"/>
            <a:chExt cx="2544" cy="1697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DC0D6EB7-A94E-CC4C-B333-CA5F061D5C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4" y="3308"/>
              <a:ext cx="40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/>
                <a:t>時間</a:t>
              </a:r>
            </a:p>
          </p:txBody>
        </p:sp>
        <p:graphicFrame>
          <p:nvGraphicFramePr>
            <p:cNvPr id="13" name="Object 7">
              <a:extLst>
                <a:ext uri="{FF2B5EF4-FFF2-40B4-BE49-F238E27FC236}">
                  <a16:creationId xmlns:a16="http://schemas.microsoft.com/office/drawing/2014/main" id="{16622D7E-299C-2544-BDE5-34CABB7DDE4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4432658"/>
                </p:ext>
              </p:extLst>
            </p:nvPr>
          </p:nvGraphicFramePr>
          <p:xfrm>
            <a:off x="2373" y="2087"/>
            <a:ext cx="2544" cy="1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" name="圖表" r:id="rId4" imgW="7620102" imgH="5084105" progId="MSGraph.Chart.8">
                    <p:embed followColorScheme="full"/>
                  </p:oleObj>
                </mc:Choice>
                <mc:Fallback>
                  <p:oleObj name="圖表" r:id="rId4" imgW="7620102" imgH="5084105" progId="MSGraph.Chart.8">
                    <p:embed followColorScheme="full"/>
                    <p:pic>
                      <p:nvPicPr>
                        <p:cNvPr id="13" name="Object 7">
                          <a:extLst>
                            <a:ext uri="{FF2B5EF4-FFF2-40B4-BE49-F238E27FC236}">
                              <a16:creationId xmlns:a16="http://schemas.microsoft.com/office/drawing/2014/main" id="{16622D7E-299C-2544-BDE5-34CABB7DDE4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3" y="2087"/>
                          <a:ext cx="2544" cy="16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09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2562D3-11CD-4569-AAA3-7E6BA07D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設計激勵員工策略，避免欺騙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57C4074-9141-40EC-A58A-8759F785A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13348" cy="3880773"/>
          </a:xfrm>
        </p:spPr>
        <p:txBody>
          <a:bodyPr/>
          <a:lstStyle/>
          <a:p>
            <a:r>
              <a:rPr lang="zh-TW" altLang="en-US"/>
              <a:t>自我實現</a:t>
            </a:r>
            <a:r>
              <a:rPr lang="en-US" altLang="zh-TW"/>
              <a:t>(</a:t>
            </a:r>
            <a:r>
              <a:rPr lang="zh-TW" altLang="en-US"/>
              <a:t>馬斯洛需求層級理論</a:t>
            </a:r>
            <a:r>
              <a:rPr lang="en-US" altLang="zh-TW"/>
              <a:t>)</a:t>
            </a:r>
          </a:p>
          <a:p>
            <a:pPr lvl="1"/>
            <a:r>
              <a:rPr lang="zh-TW" altLang="en-US"/>
              <a:t>驗證自己技術、觀點、能力</a:t>
            </a:r>
          </a:p>
          <a:p>
            <a:endParaRPr lang="zh-TW" altLang="en-US"/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7B103824-827D-4E1B-A934-1A57E721C4D3}"/>
              </a:ext>
            </a:extLst>
          </p:cNvPr>
          <p:cNvSpPr txBox="1">
            <a:spLocks/>
          </p:cNvSpPr>
          <p:nvPr/>
        </p:nvSpPr>
        <p:spPr>
          <a:xfrm>
            <a:off x="4057028" y="2160589"/>
            <a:ext cx="321334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X</a:t>
            </a:r>
            <a:r>
              <a:rPr lang="zh-TW" altLang="en-US"/>
              <a:t>理論和</a:t>
            </a:r>
            <a:r>
              <a:rPr lang="en-US" altLang="zh-TW"/>
              <a:t>Y</a:t>
            </a:r>
            <a:r>
              <a:rPr lang="zh-TW" altLang="en-US"/>
              <a:t>理論</a:t>
            </a:r>
          </a:p>
          <a:p>
            <a:pPr lvl="1"/>
            <a:r>
              <a:rPr lang="zh-TW" altLang="en-US"/>
              <a:t>對人性善惡認知，採取不同的策略</a:t>
            </a:r>
          </a:p>
          <a:p>
            <a:endParaRPr lang="zh-TW" altLang="en-US"/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42F0E128-2285-4F0C-9B3C-7E002B09E42A}"/>
              </a:ext>
            </a:extLst>
          </p:cNvPr>
          <p:cNvSpPr txBox="1">
            <a:spLocks/>
          </p:cNvSpPr>
          <p:nvPr/>
        </p:nvSpPr>
        <p:spPr>
          <a:xfrm>
            <a:off x="7667328" y="2160588"/>
            <a:ext cx="321334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激勵</a:t>
            </a:r>
            <a:r>
              <a:rPr lang="en-US" altLang="zh-TW"/>
              <a:t>-</a:t>
            </a:r>
            <a:r>
              <a:rPr lang="zh-TW" altLang="en-US"/>
              <a:t>保健理論</a:t>
            </a:r>
          </a:p>
          <a:p>
            <a:pPr lvl="1"/>
            <a:r>
              <a:rPr lang="zh-TW" altLang="en-US"/>
              <a:t>獎勵與相對固定福利會影響員工對工作的熱情</a:t>
            </a:r>
            <a:endParaRPr lang="en-US" altLang="zh-TW"/>
          </a:p>
          <a:p>
            <a:pPr lvl="1"/>
            <a:r>
              <a:rPr lang="zh-TW" altLang="en-US"/>
              <a:t>不好的福利，會無法激勵員工</a:t>
            </a:r>
          </a:p>
          <a:p>
            <a:pPr lvl="1"/>
            <a:r>
              <a:rPr lang="zh-TW" altLang="en-US"/>
              <a:t>增加福利，在某些情況下，卻也無法激勵員工</a:t>
            </a:r>
          </a:p>
          <a:p>
            <a:pPr lvl="1"/>
            <a:endParaRPr lang="zh-TW" altLang="en-US"/>
          </a:p>
          <a:p>
            <a:endParaRPr lang="zh-TW" altLang="en-US"/>
          </a:p>
        </p:txBody>
      </p:sp>
      <p:pic>
        <p:nvPicPr>
          <p:cNvPr id="21" name="圖形 20" descr="天使的臉部輪廓 以實心填滿">
            <a:extLst>
              <a:ext uri="{FF2B5EF4-FFF2-40B4-BE49-F238E27FC236}">
                <a16:creationId xmlns:a16="http://schemas.microsoft.com/office/drawing/2014/main" id="{0D5FE7FF-9054-4203-AFF8-AF89FE95E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5604" y="3802398"/>
            <a:ext cx="914400" cy="914400"/>
          </a:xfrm>
          <a:prstGeom prst="rect">
            <a:avLst/>
          </a:prstGeom>
        </p:spPr>
      </p:pic>
      <p:pic>
        <p:nvPicPr>
          <p:cNvPr id="23" name="圖形 22" descr="生氣的臉部輪廓 以實心填滿">
            <a:extLst>
              <a:ext uri="{FF2B5EF4-FFF2-40B4-BE49-F238E27FC236}">
                <a16:creationId xmlns:a16="http://schemas.microsoft.com/office/drawing/2014/main" id="{C4E02991-1043-45B3-86C3-2B5973121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150" y="3802398"/>
            <a:ext cx="914400" cy="914400"/>
          </a:xfrm>
          <a:prstGeom prst="rect">
            <a:avLst/>
          </a:prstGeom>
        </p:spPr>
      </p:pic>
      <p:pic>
        <p:nvPicPr>
          <p:cNvPr id="10242" name="Picture 2" descr="馬斯洛需求層次理論@ 這是私人考試重點(整理自阿摩.雅虎知識).並不歡迎陌生人觀賞:: 隨意窩Xuite日誌">
            <a:extLst>
              <a:ext uri="{FF2B5EF4-FFF2-40B4-BE49-F238E27FC236}">
                <a16:creationId xmlns:a16="http://schemas.microsoft.com/office/drawing/2014/main" id="{F94250D3-EE16-5F4E-8540-5D3F2FBA8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24" y="3510757"/>
            <a:ext cx="3778249" cy="28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596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F2AB-DCE2-9943-B52A-0DDB659D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問題討論</a:t>
            </a:r>
            <a:r>
              <a:rPr lang="zh-TW" altLang="en-US"/>
              <a:t> </a:t>
            </a:r>
            <a:r>
              <a:rPr lang="en-US" altLang="zh-TW"/>
              <a:t>– </a:t>
            </a:r>
            <a:r>
              <a:rPr lang="zh-TW" altLang="en-US"/>
              <a:t>人啊～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C1F7-A21C-FA4E-A410-05CE91AC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/>
              <a:t>如何避免進度回報於實際落差？</a:t>
            </a:r>
          </a:p>
          <a:p>
            <a:r>
              <a:rPr lang="en-TW"/>
              <a:t>對層級理論或XY理論，我們如何對一個新認識的人分類？</a:t>
            </a:r>
          </a:p>
          <a:p>
            <a:r>
              <a:rPr lang="en-TW"/>
              <a:t>你覺得有哪些有效的激勵方法？各自適合哪些特質的同事？</a:t>
            </a:r>
          </a:p>
          <a:p>
            <a:r>
              <a:rPr lang="en-TW"/>
              <a:t>若對工時預留的說詞你無法辯駁，有什麼可能做法？</a:t>
            </a:r>
          </a:p>
        </p:txBody>
      </p:sp>
    </p:spTree>
    <p:extLst>
      <p:ext uri="{BB962C8B-B14F-4D97-AF65-F5344CB8AC3E}">
        <p14:creationId xmlns:p14="http://schemas.microsoft.com/office/powerpoint/2010/main" val="21348970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誠實修改後的結果</a:t>
            </a:r>
          </a:p>
        </p:txBody>
      </p:sp>
      <p:graphicFrame>
        <p:nvGraphicFramePr>
          <p:cNvPr id="313347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4688143"/>
              </p:ext>
            </p:extLst>
          </p:nvPr>
        </p:nvGraphicFramePr>
        <p:xfrm>
          <a:off x="3048476" y="2339312"/>
          <a:ext cx="6095047" cy="406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圖表" r:id="rId3" imgW="7620102" imgH="5084105" progId="MSGraph.Chart.8">
                  <p:embed followColorScheme="full"/>
                </p:oleObj>
              </mc:Choice>
              <mc:Fallback>
                <p:oleObj name="圖表" r:id="rId3" imgW="7620102" imgH="5084105" progId="MSGraph.Chart.8">
                  <p:embed followColorScheme="full"/>
                  <p:pic>
                    <p:nvPicPr>
                      <p:cNvPr id="3133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476" y="2339312"/>
                        <a:ext cx="6095047" cy="406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48" name="Oval 4"/>
          <p:cNvSpPr>
            <a:spLocks noChangeArrowheads="1"/>
          </p:cNvSpPr>
          <p:nvPr/>
        </p:nvSpPr>
        <p:spPr bwMode="auto">
          <a:xfrm>
            <a:off x="5499100" y="3625850"/>
            <a:ext cx="585788" cy="5842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3349" name="AutoShape 5"/>
          <p:cNvSpPr>
            <a:spLocks noChangeArrowheads="1"/>
          </p:cNvSpPr>
          <p:nvPr/>
        </p:nvSpPr>
        <p:spPr bwMode="auto">
          <a:xfrm>
            <a:off x="4127500" y="2200275"/>
            <a:ext cx="2508250" cy="1670050"/>
          </a:xfrm>
          <a:prstGeom prst="irregularSeal2">
            <a:avLst/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期限在這</a:t>
            </a:r>
            <a:r>
              <a:rPr lang="en-US" altLang="zh-TW"/>
              <a:t>!!</a:t>
            </a:r>
          </a:p>
        </p:txBody>
      </p:sp>
      <p:sp>
        <p:nvSpPr>
          <p:cNvPr id="313350" name="Oval 6"/>
          <p:cNvSpPr>
            <a:spLocks noChangeArrowheads="1"/>
          </p:cNvSpPr>
          <p:nvPr/>
        </p:nvSpPr>
        <p:spPr bwMode="auto">
          <a:xfrm rot="-1866000">
            <a:off x="3500438" y="4148138"/>
            <a:ext cx="2095500" cy="9144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3351" name="AutoShape 7"/>
          <p:cNvSpPr>
            <a:spLocks/>
          </p:cNvSpPr>
          <p:nvPr/>
        </p:nvSpPr>
        <p:spPr bwMode="auto">
          <a:xfrm>
            <a:off x="5214939" y="5351464"/>
            <a:ext cx="2784475" cy="865187"/>
          </a:xfrm>
          <a:prstGeom prst="borderCallout2">
            <a:avLst>
              <a:gd name="adj1" fmla="val 13213"/>
              <a:gd name="adj2" fmla="val -2736"/>
              <a:gd name="adj3" fmla="val 13213"/>
              <a:gd name="adj4" fmla="val -8722"/>
              <a:gd name="adj5" fmla="val -45870"/>
              <a:gd name="adj6" fmla="val -14935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結果只是</a:t>
            </a:r>
            <a:r>
              <a:rPr lang="zh-TW" altLang="en-US">
                <a:solidFill>
                  <a:srgbClr val="FF0000"/>
                </a:solidFill>
              </a:rPr>
              <a:t>早些知道</a:t>
            </a:r>
            <a:r>
              <a:rPr lang="en-US" altLang="zh-TW"/>
              <a:t>:</a:t>
            </a:r>
          </a:p>
          <a:p>
            <a:pPr algn="ctr"/>
            <a:r>
              <a:rPr lang="zh-TW" altLang="en-US"/>
              <a:t>依照這個趨勢專案做不完</a:t>
            </a:r>
            <a:r>
              <a:rPr lang="zh-TW" altLang="en-US">
                <a:sym typeface="Wingdings" pitchFamily="2" charset="2"/>
              </a:rPr>
              <a:t>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1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1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1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8" grpId="0" animBg="1"/>
      <p:bldP spid="313349" grpId="0" animBg="1"/>
      <p:bldP spid="313350" grpId="0" animBg="1"/>
      <p:bldP spid="31335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及早發現及早治療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zh-TW" altLang="en-US" sz="2400"/>
              <a:t>比較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以前的方法，要在時間逼近的時候才知道延遲了</a:t>
            </a:r>
          </a:p>
          <a:p>
            <a:pPr lvl="2">
              <a:lnSpc>
                <a:spcPct val="90000"/>
              </a:lnSpc>
            </a:pPr>
            <a:r>
              <a:rPr lang="zh-TW" altLang="en-US" sz="1800"/>
              <a:t>反應已經來不及了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現在的方法，可以依照趨勢推算，提早得知可能延遲</a:t>
            </a:r>
            <a:endParaRPr lang="en-US" altLang="zh-TW" sz="2000"/>
          </a:p>
          <a:p>
            <a:pPr lvl="2">
              <a:lnSpc>
                <a:spcPct val="90000"/>
              </a:lnSpc>
            </a:pPr>
            <a:r>
              <a:rPr lang="zh-TW" altLang="en-US" sz="1800"/>
              <a:t>專案還可能挽回</a:t>
            </a:r>
          </a:p>
          <a:p>
            <a:pPr>
              <a:lnSpc>
                <a:spcPct val="90000"/>
              </a:lnSpc>
            </a:pPr>
            <a:r>
              <a:rPr lang="zh-TW" altLang="en-US" sz="2400"/>
              <a:t>製作人的下一步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對症下藥</a:t>
            </a:r>
          </a:p>
          <a:p>
            <a:pPr lvl="2">
              <a:lnSpc>
                <a:spcPct val="90000"/>
              </a:lnSpc>
            </a:pPr>
            <a:r>
              <a:rPr lang="zh-TW" altLang="en-US" sz="1800"/>
              <a:t>時間估太短，太樂觀</a:t>
            </a:r>
            <a:r>
              <a:rPr lang="en-US" altLang="zh-TW" sz="1800"/>
              <a:t>?</a:t>
            </a:r>
          </a:p>
          <a:p>
            <a:pPr lvl="3">
              <a:lnSpc>
                <a:spcPct val="90000"/>
              </a:lnSpc>
            </a:pPr>
            <a:r>
              <a:rPr lang="zh-TW" altLang="en-US" sz="1600"/>
              <a:t>修改進度計畫</a:t>
            </a:r>
          </a:p>
          <a:p>
            <a:pPr lvl="2">
              <a:lnSpc>
                <a:spcPct val="90000"/>
              </a:lnSpc>
            </a:pPr>
            <a:r>
              <a:rPr lang="zh-TW" altLang="en-US" sz="1800"/>
              <a:t>成員被其他雜事延誤</a:t>
            </a:r>
            <a:r>
              <a:rPr lang="en-US" altLang="zh-TW" sz="1800"/>
              <a:t>?</a:t>
            </a:r>
          </a:p>
          <a:p>
            <a:pPr lvl="3">
              <a:lnSpc>
                <a:spcPct val="90000"/>
              </a:lnSpc>
            </a:pPr>
            <a:r>
              <a:rPr lang="zh-TW" altLang="en-US" sz="1600"/>
              <a:t>幫他拒絕外界干擾，請他早些加班追趕進度</a:t>
            </a:r>
          </a:p>
          <a:p>
            <a:pPr lvl="2">
              <a:lnSpc>
                <a:spcPct val="90000"/>
              </a:lnSpc>
            </a:pPr>
            <a:r>
              <a:rPr lang="zh-TW" altLang="en-US" sz="1800"/>
              <a:t>能力不及</a:t>
            </a:r>
          </a:p>
          <a:p>
            <a:pPr lvl="3">
              <a:lnSpc>
                <a:spcPct val="90000"/>
              </a:lnSpc>
            </a:pPr>
            <a:r>
              <a:rPr lang="zh-TW" altLang="en-US" sz="1600"/>
              <a:t>更換負責人</a:t>
            </a:r>
          </a:p>
          <a:p>
            <a:pPr lvl="3">
              <a:lnSpc>
                <a:spcPct val="90000"/>
              </a:lnSpc>
            </a:pPr>
            <a:r>
              <a:rPr lang="zh-TW" altLang="en-US" sz="1600"/>
              <a:t>增加助手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14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14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314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143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314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14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3143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進度追趕方法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solidFill>
                  <a:srgbClr val="FF0000"/>
                </a:solidFill>
              </a:rPr>
              <a:t>趕工</a:t>
            </a:r>
            <a:r>
              <a:rPr lang="en-US" altLang="zh-TW"/>
              <a:t>(crashing)</a:t>
            </a:r>
          </a:p>
          <a:p>
            <a:pPr lvl="1"/>
            <a:r>
              <a:rPr lang="zh-TW" altLang="en-US"/>
              <a:t>增加人員、設備或是加班</a:t>
            </a:r>
          </a:p>
          <a:p>
            <a:pPr lvl="1"/>
            <a:r>
              <a:rPr lang="zh-TW" altLang="en-US"/>
              <a:t>加入的資源與產生的效益，不會成一比一成長</a:t>
            </a:r>
            <a:endParaRPr lang="en-US" altLang="zh-TW"/>
          </a:p>
          <a:p>
            <a:pPr lvl="1"/>
            <a:r>
              <a:rPr lang="zh-TW" altLang="en-US"/>
              <a:t>趕工的補償？</a:t>
            </a:r>
          </a:p>
          <a:p>
            <a:r>
              <a:rPr lang="zh-TW" altLang="en-US">
                <a:solidFill>
                  <a:srgbClr val="FF0000"/>
                </a:solidFill>
              </a:rPr>
              <a:t>快速跟進 </a:t>
            </a:r>
            <a:r>
              <a:rPr lang="en-US" altLang="zh-TW"/>
              <a:t>(fast tracking)</a:t>
            </a:r>
          </a:p>
          <a:p>
            <a:pPr lvl="1"/>
            <a:r>
              <a:rPr lang="zh-TW" altLang="en-US"/>
              <a:t>後續作業提前開始</a:t>
            </a:r>
          </a:p>
          <a:p>
            <a:pPr lvl="1"/>
            <a:r>
              <a:rPr lang="zh-TW" altLang="en-US"/>
              <a:t>品質風險很大</a:t>
            </a:r>
          </a:p>
          <a:p>
            <a:pPr lvl="1"/>
            <a:r>
              <a:rPr lang="zh-TW" altLang="en-US"/>
              <a:t>軟體開發常用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什麼是延誤</a:t>
            </a:r>
            <a:r>
              <a:rPr lang="en-US" altLang="zh-TW"/>
              <a:t>?</a:t>
            </a:r>
          </a:p>
        </p:txBody>
      </p:sp>
      <p:graphicFrame>
        <p:nvGraphicFramePr>
          <p:cNvPr id="318467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3807"/>
              </p:ext>
            </p:extLst>
          </p:nvPr>
        </p:nvGraphicFramePr>
        <p:xfrm>
          <a:off x="1538391" y="1724024"/>
          <a:ext cx="6887682" cy="4596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圖表" r:id="rId4" imgW="7620102" imgH="5084105" progId="MSGraph.Chart.8">
                  <p:embed followColorScheme="full"/>
                </p:oleObj>
              </mc:Choice>
              <mc:Fallback>
                <p:oleObj name="圖表" r:id="rId4" imgW="7620102" imgH="5084105" progId="MSGraph.Chart.8">
                  <p:embed followColorScheme="full"/>
                  <p:pic>
                    <p:nvPicPr>
                      <p:cNvPr id="3184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391" y="1724024"/>
                        <a:ext cx="6887682" cy="45960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468" name="Line 4"/>
          <p:cNvSpPr>
            <a:spLocks noChangeShapeType="1"/>
          </p:cNvSpPr>
          <p:nvPr/>
        </p:nvSpPr>
        <p:spPr bwMode="auto">
          <a:xfrm flipV="1">
            <a:off x="1872877" y="1930400"/>
            <a:ext cx="4730750" cy="32432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8469" name="Line 5"/>
          <p:cNvSpPr>
            <a:spLocks noChangeShapeType="1"/>
          </p:cNvSpPr>
          <p:nvPr/>
        </p:nvSpPr>
        <p:spPr bwMode="auto">
          <a:xfrm flipV="1">
            <a:off x="1893516" y="4673601"/>
            <a:ext cx="968375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8470" name="Line 6"/>
          <p:cNvSpPr>
            <a:spLocks noChangeShapeType="1"/>
          </p:cNvSpPr>
          <p:nvPr/>
        </p:nvSpPr>
        <p:spPr bwMode="auto">
          <a:xfrm flipV="1">
            <a:off x="2861891" y="4354512"/>
            <a:ext cx="966787" cy="319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8471" name="Line 7"/>
          <p:cNvSpPr>
            <a:spLocks noChangeShapeType="1"/>
          </p:cNvSpPr>
          <p:nvPr/>
        </p:nvSpPr>
        <p:spPr bwMode="auto">
          <a:xfrm flipV="1">
            <a:off x="3839791" y="2940050"/>
            <a:ext cx="828675" cy="140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8472" name="Line 8"/>
          <p:cNvSpPr>
            <a:spLocks noChangeShapeType="1"/>
          </p:cNvSpPr>
          <p:nvPr/>
        </p:nvSpPr>
        <p:spPr bwMode="auto">
          <a:xfrm flipV="1">
            <a:off x="4679577" y="2163762"/>
            <a:ext cx="1009650" cy="776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8473" name="Oval 9"/>
          <p:cNvSpPr>
            <a:spLocks noChangeArrowheads="1"/>
          </p:cNvSpPr>
          <p:nvPr/>
        </p:nvSpPr>
        <p:spPr bwMode="auto">
          <a:xfrm>
            <a:off x="2692028" y="4556126"/>
            <a:ext cx="339725" cy="319087"/>
          </a:xfrm>
          <a:prstGeom prst="ellipse">
            <a:avLst/>
          </a:prstGeom>
          <a:noFill/>
          <a:ln w="38100" algn="ctr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8474" name="Oval 10"/>
          <p:cNvSpPr>
            <a:spLocks noChangeArrowheads="1"/>
          </p:cNvSpPr>
          <p:nvPr/>
        </p:nvSpPr>
        <p:spPr bwMode="auto">
          <a:xfrm>
            <a:off x="3660403" y="4205287"/>
            <a:ext cx="339725" cy="319088"/>
          </a:xfrm>
          <a:prstGeom prst="ellipse">
            <a:avLst/>
          </a:prstGeom>
          <a:noFill/>
          <a:ln w="38100" algn="ctr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8475" name="Oval 11"/>
          <p:cNvSpPr>
            <a:spLocks noChangeArrowheads="1"/>
          </p:cNvSpPr>
          <p:nvPr/>
        </p:nvSpPr>
        <p:spPr bwMode="auto">
          <a:xfrm>
            <a:off x="4416053" y="2790826"/>
            <a:ext cx="339725" cy="319087"/>
          </a:xfrm>
          <a:prstGeom prst="ellipse">
            <a:avLst/>
          </a:prstGeom>
          <a:noFill/>
          <a:ln w="38100" algn="ctr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8476" name="Oval 12"/>
          <p:cNvSpPr>
            <a:spLocks noChangeArrowheads="1"/>
          </p:cNvSpPr>
          <p:nvPr/>
        </p:nvSpPr>
        <p:spPr bwMode="auto">
          <a:xfrm>
            <a:off x="5511428" y="2057401"/>
            <a:ext cx="339725" cy="319087"/>
          </a:xfrm>
          <a:prstGeom prst="ellipse">
            <a:avLst/>
          </a:prstGeom>
          <a:noFill/>
          <a:ln w="38100" algn="ctr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8477" name="Text Box 13"/>
          <p:cNvSpPr txBox="1">
            <a:spLocks noChangeArrowheads="1"/>
          </p:cNvSpPr>
          <p:nvPr/>
        </p:nvSpPr>
        <p:spPr bwMode="auto">
          <a:xfrm>
            <a:off x="2183998" y="5346700"/>
            <a:ext cx="4570483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當下的估計延誤，是否該馬上處理</a:t>
            </a:r>
            <a:r>
              <a:rPr lang="en-US" altLang="zh-TW"/>
              <a:t>?</a:t>
            </a:r>
          </a:p>
          <a:p>
            <a:pPr algn="ctr"/>
            <a:r>
              <a:rPr lang="zh-TW" altLang="en-US"/>
              <a:t>或許只是一點小誤差，自己反應過度</a:t>
            </a:r>
            <a:r>
              <a:rPr lang="en-US" altLang="zh-TW"/>
              <a:t>? </a:t>
            </a:r>
          </a:p>
          <a:p>
            <a:pPr algn="ctr"/>
            <a:r>
              <a:rPr lang="en-US" altLang="zh-TW"/>
              <a:t>(</a:t>
            </a:r>
            <a:r>
              <a:rPr lang="zh-TW" altLang="en-US"/>
              <a:t>通常</a:t>
            </a:r>
            <a:r>
              <a:rPr lang="en-US" altLang="zh-TW"/>
              <a:t>5</a:t>
            </a:r>
            <a:r>
              <a:rPr lang="zh-TW" altLang="en-US"/>
              <a:t>天工期，</a:t>
            </a:r>
            <a:r>
              <a:rPr lang="zh-TW" altLang="en-US">
                <a:solidFill>
                  <a:srgbClr val="FF0000"/>
                </a:solidFill>
              </a:rPr>
              <a:t>過半</a:t>
            </a:r>
            <a:r>
              <a:rPr lang="en-US" altLang="zh-TW">
                <a:solidFill>
                  <a:srgbClr val="FF0000"/>
                </a:solidFill>
              </a:rPr>
              <a:t>(</a:t>
            </a:r>
            <a:r>
              <a:rPr lang="zh-TW" altLang="en-US">
                <a:solidFill>
                  <a:srgbClr val="FF0000"/>
                </a:solidFill>
              </a:rPr>
              <a:t>紅線</a:t>
            </a:r>
            <a:r>
              <a:rPr lang="en-US" altLang="zh-TW">
                <a:solidFill>
                  <a:srgbClr val="FF0000"/>
                </a:solidFill>
              </a:rPr>
              <a:t>)</a:t>
            </a:r>
            <a:r>
              <a:rPr lang="zh-TW" altLang="en-US"/>
              <a:t>，應該要處理吧</a:t>
            </a:r>
            <a:r>
              <a:rPr lang="en-US" altLang="zh-TW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1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1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18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1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18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18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318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9" grpId="0" animBg="1"/>
      <p:bldP spid="318470" grpId="0" animBg="1"/>
      <p:bldP spid="318471" grpId="0" animBg="1"/>
      <p:bldP spid="318472" grpId="0" animBg="1"/>
      <p:bldP spid="318473" grpId="0" animBg="1"/>
      <p:bldP spid="318474" grpId="0" animBg="1"/>
      <p:bldP spid="318475" grpId="0" animBg="1"/>
      <p:bldP spid="318476" grpId="0" animBg="1"/>
      <p:bldP spid="31847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PM</a:t>
            </a:r>
            <a:r>
              <a:rPr lang="zh-TW" altLang="en-US"/>
              <a:t>應該注意的進度延誤樣式</a:t>
            </a:r>
          </a:p>
        </p:txBody>
      </p:sp>
      <p:sp>
        <p:nvSpPr>
          <p:cNvPr id="320515" name="Line 3"/>
          <p:cNvSpPr>
            <a:spLocks noChangeShapeType="1"/>
          </p:cNvSpPr>
          <p:nvPr/>
        </p:nvSpPr>
        <p:spPr bwMode="auto">
          <a:xfrm>
            <a:off x="2279650" y="3789363"/>
            <a:ext cx="7200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0516" name="Text Box 4"/>
          <p:cNvSpPr txBox="1">
            <a:spLocks noChangeArrowheads="1"/>
          </p:cNvSpPr>
          <p:nvPr/>
        </p:nvSpPr>
        <p:spPr bwMode="auto">
          <a:xfrm>
            <a:off x="8937625" y="3854451"/>
            <a:ext cx="1327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時間標準線</a:t>
            </a:r>
          </a:p>
        </p:txBody>
      </p:sp>
      <p:sp>
        <p:nvSpPr>
          <p:cNvPr id="320517" name="Line 5"/>
          <p:cNvSpPr>
            <a:spLocks noChangeShapeType="1"/>
          </p:cNvSpPr>
          <p:nvPr/>
        </p:nvSpPr>
        <p:spPr bwMode="auto">
          <a:xfrm>
            <a:off x="2363789" y="4475163"/>
            <a:ext cx="70707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0518" name="Line 6"/>
          <p:cNvSpPr>
            <a:spLocks noChangeShapeType="1"/>
          </p:cNvSpPr>
          <p:nvPr/>
        </p:nvSpPr>
        <p:spPr bwMode="auto">
          <a:xfrm>
            <a:off x="2341564" y="3040063"/>
            <a:ext cx="7070725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0519" name="Freeform 7"/>
          <p:cNvSpPr>
            <a:spLocks/>
          </p:cNvSpPr>
          <p:nvPr/>
        </p:nvSpPr>
        <p:spPr bwMode="auto">
          <a:xfrm>
            <a:off x="2417764" y="2881313"/>
            <a:ext cx="6973887" cy="1733550"/>
          </a:xfrm>
          <a:custGeom>
            <a:avLst/>
            <a:gdLst/>
            <a:ahLst/>
            <a:cxnLst>
              <a:cxn ang="0">
                <a:pos x="0" y="663"/>
              </a:cxn>
              <a:cxn ang="0">
                <a:pos x="120" y="496"/>
              </a:cxn>
              <a:cxn ang="0">
                <a:pos x="221" y="630"/>
              </a:cxn>
              <a:cxn ang="0">
                <a:pos x="314" y="502"/>
              </a:cxn>
              <a:cxn ang="0">
                <a:pos x="401" y="630"/>
              </a:cxn>
              <a:cxn ang="0">
                <a:pos x="502" y="516"/>
              </a:cxn>
              <a:cxn ang="0">
                <a:pos x="596" y="636"/>
              </a:cxn>
              <a:cxn ang="0">
                <a:pos x="696" y="522"/>
              </a:cxn>
              <a:cxn ang="0">
                <a:pos x="790" y="683"/>
              </a:cxn>
              <a:cxn ang="0">
                <a:pos x="864" y="650"/>
              </a:cxn>
              <a:cxn ang="0">
                <a:pos x="917" y="750"/>
              </a:cxn>
              <a:cxn ang="0">
                <a:pos x="971" y="677"/>
              </a:cxn>
              <a:cxn ang="0">
                <a:pos x="1044" y="790"/>
              </a:cxn>
              <a:cxn ang="0">
                <a:pos x="1198" y="717"/>
              </a:cxn>
              <a:cxn ang="0">
                <a:pos x="1279" y="864"/>
              </a:cxn>
              <a:cxn ang="0">
                <a:pos x="1446" y="757"/>
              </a:cxn>
              <a:cxn ang="0">
                <a:pos x="1654" y="469"/>
              </a:cxn>
              <a:cxn ang="0">
                <a:pos x="1741" y="409"/>
              </a:cxn>
              <a:cxn ang="0">
                <a:pos x="1862" y="0"/>
              </a:cxn>
              <a:cxn ang="0">
                <a:pos x="2056" y="1092"/>
              </a:cxn>
              <a:cxn ang="0">
                <a:pos x="2170" y="690"/>
              </a:cxn>
              <a:cxn ang="0">
                <a:pos x="2263" y="442"/>
              </a:cxn>
              <a:cxn ang="0">
                <a:pos x="2304" y="522"/>
              </a:cxn>
              <a:cxn ang="0">
                <a:pos x="2371" y="442"/>
              </a:cxn>
              <a:cxn ang="0">
                <a:pos x="2444" y="522"/>
              </a:cxn>
              <a:cxn ang="0">
                <a:pos x="2585" y="429"/>
              </a:cxn>
              <a:cxn ang="0">
                <a:pos x="2652" y="509"/>
              </a:cxn>
              <a:cxn ang="0">
                <a:pos x="2766" y="422"/>
              </a:cxn>
              <a:cxn ang="0">
                <a:pos x="2833" y="482"/>
              </a:cxn>
              <a:cxn ang="0">
                <a:pos x="2913" y="697"/>
              </a:cxn>
              <a:cxn ang="0">
                <a:pos x="2987" y="650"/>
              </a:cxn>
              <a:cxn ang="0">
                <a:pos x="3148" y="502"/>
              </a:cxn>
              <a:cxn ang="0">
                <a:pos x="3214" y="643"/>
              </a:cxn>
              <a:cxn ang="0">
                <a:pos x="3342" y="395"/>
              </a:cxn>
              <a:cxn ang="0">
                <a:pos x="3603" y="710"/>
              </a:cxn>
              <a:cxn ang="0">
                <a:pos x="3757" y="529"/>
              </a:cxn>
              <a:cxn ang="0">
                <a:pos x="4058" y="610"/>
              </a:cxn>
              <a:cxn ang="0">
                <a:pos x="4253" y="469"/>
              </a:cxn>
              <a:cxn ang="0">
                <a:pos x="4393" y="583"/>
              </a:cxn>
            </a:cxnLst>
            <a:rect l="0" t="0" r="r" b="b"/>
            <a:pathLst>
              <a:path w="4393" h="1092">
                <a:moveTo>
                  <a:pt x="0" y="663"/>
                </a:moveTo>
                <a:lnTo>
                  <a:pt x="120" y="496"/>
                </a:lnTo>
                <a:lnTo>
                  <a:pt x="221" y="630"/>
                </a:lnTo>
                <a:lnTo>
                  <a:pt x="314" y="502"/>
                </a:lnTo>
                <a:lnTo>
                  <a:pt x="401" y="630"/>
                </a:lnTo>
                <a:lnTo>
                  <a:pt x="502" y="516"/>
                </a:lnTo>
                <a:lnTo>
                  <a:pt x="596" y="636"/>
                </a:lnTo>
                <a:lnTo>
                  <a:pt x="696" y="522"/>
                </a:lnTo>
                <a:lnTo>
                  <a:pt x="790" y="683"/>
                </a:lnTo>
                <a:lnTo>
                  <a:pt x="864" y="650"/>
                </a:lnTo>
                <a:lnTo>
                  <a:pt x="917" y="750"/>
                </a:lnTo>
                <a:lnTo>
                  <a:pt x="971" y="677"/>
                </a:lnTo>
                <a:lnTo>
                  <a:pt x="1044" y="790"/>
                </a:lnTo>
                <a:lnTo>
                  <a:pt x="1198" y="717"/>
                </a:lnTo>
                <a:lnTo>
                  <a:pt x="1279" y="864"/>
                </a:lnTo>
                <a:lnTo>
                  <a:pt x="1446" y="757"/>
                </a:lnTo>
                <a:lnTo>
                  <a:pt x="1654" y="469"/>
                </a:lnTo>
                <a:lnTo>
                  <a:pt x="1741" y="409"/>
                </a:lnTo>
                <a:lnTo>
                  <a:pt x="1862" y="0"/>
                </a:lnTo>
                <a:lnTo>
                  <a:pt x="2056" y="1092"/>
                </a:lnTo>
                <a:lnTo>
                  <a:pt x="2170" y="690"/>
                </a:lnTo>
                <a:lnTo>
                  <a:pt x="2263" y="442"/>
                </a:lnTo>
                <a:lnTo>
                  <a:pt x="2304" y="522"/>
                </a:lnTo>
                <a:lnTo>
                  <a:pt x="2371" y="442"/>
                </a:lnTo>
                <a:lnTo>
                  <a:pt x="2444" y="522"/>
                </a:lnTo>
                <a:lnTo>
                  <a:pt x="2585" y="429"/>
                </a:lnTo>
                <a:lnTo>
                  <a:pt x="2652" y="509"/>
                </a:lnTo>
                <a:lnTo>
                  <a:pt x="2766" y="422"/>
                </a:lnTo>
                <a:lnTo>
                  <a:pt x="2833" y="482"/>
                </a:lnTo>
                <a:lnTo>
                  <a:pt x="2913" y="697"/>
                </a:lnTo>
                <a:lnTo>
                  <a:pt x="2987" y="650"/>
                </a:lnTo>
                <a:lnTo>
                  <a:pt x="3148" y="502"/>
                </a:lnTo>
                <a:lnTo>
                  <a:pt x="3214" y="643"/>
                </a:lnTo>
                <a:lnTo>
                  <a:pt x="3342" y="395"/>
                </a:lnTo>
                <a:lnTo>
                  <a:pt x="3603" y="710"/>
                </a:lnTo>
                <a:lnTo>
                  <a:pt x="3757" y="529"/>
                </a:lnTo>
                <a:lnTo>
                  <a:pt x="4058" y="610"/>
                </a:lnTo>
                <a:lnTo>
                  <a:pt x="4253" y="469"/>
                </a:lnTo>
                <a:lnTo>
                  <a:pt x="4393" y="583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0520" name="Oval 8"/>
          <p:cNvSpPr>
            <a:spLocks noChangeArrowheads="1"/>
          </p:cNvSpPr>
          <p:nvPr/>
        </p:nvSpPr>
        <p:spPr bwMode="auto">
          <a:xfrm>
            <a:off x="2386013" y="3498851"/>
            <a:ext cx="1243012" cy="627063"/>
          </a:xfrm>
          <a:prstGeom prst="ellipse">
            <a:avLst/>
          </a:prstGeom>
          <a:noFill/>
          <a:ln w="38100" algn="ctr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0521" name="Oval 9"/>
          <p:cNvSpPr>
            <a:spLocks noChangeArrowheads="1"/>
          </p:cNvSpPr>
          <p:nvPr/>
        </p:nvSpPr>
        <p:spPr bwMode="auto">
          <a:xfrm rot="1277121">
            <a:off x="3436938" y="3709988"/>
            <a:ext cx="1243012" cy="627062"/>
          </a:xfrm>
          <a:prstGeom prst="ellipse">
            <a:avLst/>
          </a:prstGeom>
          <a:noFill/>
          <a:ln w="38100" algn="ctr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0522" name="Oval 10"/>
          <p:cNvSpPr>
            <a:spLocks noChangeArrowheads="1"/>
          </p:cNvSpPr>
          <p:nvPr/>
        </p:nvSpPr>
        <p:spPr bwMode="auto">
          <a:xfrm>
            <a:off x="5383213" y="4348164"/>
            <a:ext cx="584200" cy="466725"/>
          </a:xfrm>
          <a:prstGeom prst="ellipse">
            <a:avLst/>
          </a:prstGeom>
          <a:noFill/>
          <a:ln w="38100" algn="ctr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0523" name="Oval 11"/>
          <p:cNvSpPr>
            <a:spLocks noChangeArrowheads="1"/>
          </p:cNvSpPr>
          <p:nvPr/>
        </p:nvSpPr>
        <p:spPr bwMode="auto">
          <a:xfrm>
            <a:off x="5872164" y="3316289"/>
            <a:ext cx="1127125" cy="466725"/>
          </a:xfrm>
          <a:prstGeom prst="ellipse">
            <a:avLst/>
          </a:prstGeom>
          <a:noFill/>
          <a:ln w="38100" algn="ctr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0524" name="AutoShape 12"/>
          <p:cNvSpPr>
            <a:spLocks/>
          </p:cNvSpPr>
          <p:nvPr/>
        </p:nvSpPr>
        <p:spPr bwMode="auto">
          <a:xfrm>
            <a:off x="3609976" y="4829175"/>
            <a:ext cx="1349375" cy="609600"/>
          </a:xfrm>
          <a:prstGeom prst="borderCallout2">
            <a:avLst>
              <a:gd name="adj1" fmla="val 18750"/>
              <a:gd name="adj2" fmla="val -5648"/>
              <a:gd name="adj3" fmla="val 18750"/>
              <a:gd name="adj4" fmla="val -23412"/>
              <a:gd name="adj5" fmla="val -104949"/>
              <a:gd name="adj6" fmla="val -41884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規律的震盪</a:t>
            </a:r>
          </a:p>
        </p:txBody>
      </p:sp>
      <p:sp>
        <p:nvSpPr>
          <p:cNvPr id="320525" name="AutoShape 13"/>
          <p:cNvSpPr>
            <a:spLocks/>
          </p:cNvSpPr>
          <p:nvPr/>
        </p:nvSpPr>
        <p:spPr bwMode="auto">
          <a:xfrm>
            <a:off x="2054225" y="2298700"/>
            <a:ext cx="1562100" cy="609600"/>
          </a:xfrm>
          <a:prstGeom prst="borderCallout2">
            <a:avLst>
              <a:gd name="adj1" fmla="val 18750"/>
              <a:gd name="adj2" fmla="val 104880"/>
              <a:gd name="adj3" fmla="val 18750"/>
              <a:gd name="adj4" fmla="val 114227"/>
              <a:gd name="adj5" fmla="val 240366"/>
              <a:gd name="adj6" fmla="val 123884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TW"/>
              <a:t>Delay</a:t>
            </a:r>
            <a:r>
              <a:rPr lang="zh-TW" altLang="en-US"/>
              <a:t>的趨勢</a:t>
            </a:r>
          </a:p>
        </p:txBody>
      </p:sp>
      <p:sp>
        <p:nvSpPr>
          <p:cNvPr id="320526" name="AutoShape 14"/>
          <p:cNvSpPr>
            <a:spLocks/>
          </p:cNvSpPr>
          <p:nvPr/>
        </p:nvSpPr>
        <p:spPr bwMode="auto">
          <a:xfrm>
            <a:off x="6203951" y="4829175"/>
            <a:ext cx="1585913" cy="609600"/>
          </a:xfrm>
          <a:prstGeom prst="borderCallout2">
            <a:avLst>
              <a:gd name="adj1" fmla="val 18750"/>
              <a:gd name="adj2" fmla="val -4806"/>
              <a:gd name="adj3" fmla="val 18750"/>
              <a:gd name="adj4" fmla="val -11713"/>
              <a:gd name="adj5" fmla="val -24741"/>
              <a:gd name="adj6" fmla="val -1891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明顯的</a:t>
            </a:r>
            <a:r>
              <a:rPr lang="en-US" altLang="zh-TW"/>
              <a:t>delay</a:t>
            </a:r>
          </a:p>
        </p:txBody>
      </p:sp>
      <p:sp>
        <p:nvSpPr>
          <p:cNvPr id="320527" name="AutoShape 15"/>
          <p:cNvSpPr>
            <a:spLocks/>
          </p:cNvSpPr>
          <p:nvPr/>
        </p:nvSpPr>
        <p:spPr bwMode="auto">
          <a:xfrm>
            <a:off x="6980238" y="2287588"/>
            <a:ext cx="2298700" cy="609600"/>
          </a:xfrm>
          <a:prstGeom prst="borderCallout2">
            <a:avLst>
              <a:gd name="adj1" fmla="val 18750"/>
              <a:gd name="adj2" fmla="val -3315"/>
              <a:gd name="adj3" fmla="val 18750"/>
              <a:gd name="adj4" fmla="val -12778"/>
              <a:gd name="adj5" fmla="val 167190"/>
              <a:gd name="adj6" fmla="val -22722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永遠在標準線的一側</a:t>
            </a:r>
          </a:p>
        </p:txBody>
      </p:sp>
      <p:sp>
        <p:nvSpPr>
          <p:cNvPr id="320528" name="Oval 16"/>
          <p:cNvSpPr>
            <a:spLocks noChangeArrowheads="1"/>
          </p:cNvSpPr>
          <p:nvPr/>
        </p:nvSpPr>
        <p:spPr bwMode="auto">
          <a:xfrm>
            <a:off x="5022850" y="2657476"/>
            <a:ext cx="584200" cy="466725"/>
          </a:xfrm>
          <a:prstGeom prst="ellipse">
            <a:avLst/>
          </a:prstGeom>
          <a:noFill/>
          <a:ln w="38100" algn="ctr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0529" name="AutoShape 17"/>
          <p:cNvSpPr>
            <a:spLocks/>
          </p:cNvSpPr>
          <p:nvPr/>
        </p:nvSpPr>
        <p:spPr bwMode="auto">
          <a:xfrm>
            <a:off x="5884863" y="1585913"/>
            <a:ext cx="2393950" cy="609600"/>
          </a:xfrm>
          <a:prstGeom prst="borderCallout2">
            <a:avLst>
              <a:gd name="adj1" fmla="val 18750"/>
              <a:gd name="adj2" fmla="val -3185"/>
              <a:gd name="adj3" fmla="val 18750"/>
              <a:gd name="adj4" fmla="val -12134"/>
              <a:gd name="adj5" fmla="val 172398"/>
              <a:gd name="adj6" fmla="val -21421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過於明顯的優良進度</a:t>
            </a:r>
          </a:p>
        </p:txBody>
      </p:sp>
      <p:sp>
        <p:nvSpPr>
          <p:cNvPr id="320530" name="Text Box 18"/>
          <p:cNvSpPr txBox="1">
            <a:spLocks noChangeArrowheads="1"/>
          </p:cNvSpPr>
          <p:nvPr/>
        </p:nvSpPr>
        <p:spPr bwMode="auto">
          <a:xfrm>
            <a:off x="8685213" y="4535488"/>
            <a:ext cx="1784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容許的時間誤差</a:t>
            </a:r>
          </a:p>
        </p:txBody>
      </p:sp>
      <p:sp>
        <p:nvSpPr>
          <p:cNvPr id="320531" name="Text Box 19"/>
          <p:cNvSpPr txBox="1">
            <a:spLocks noChangeArrowheads="1"/>
          </p:cNvSpPr>
          <p:nvPr/>
        </p:nvSpPr>
        <p:spPr bwMode="auto">
          <a:xfrm>
            <a:off x="2103355" y="5911851"/>
            <a:ext cx="326724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5</a:t>
            </a:r>
            <a:r>
              <a:rPr lang="zh-TW" altLang="en-US"/>
              <a:t>～</a:t>
            </a:r>
            <a:r>
              <a:rPr lang="en-US" altLang="zh-TW"/>
              <a:t>7 </a:t>
            </a:r>
            <a:r>
              <a:rPr lang="zh-TW" altLang="en-US"/>
              <a:t>次是一個參考的反應單位</a:t>
            </a:r>
          </a:p>
        </p:txBody>
      </p:sp>
      <p:sp>
        <p:nvSpPr>
          <p:cNvPr id="320532" name="Oval 20"/>
          <p:cNvSpPr>
            <a:spLocks noChangeArrowheads="1"/>
          </p:cNvSpPr>
          <p:nvPr/>
        </p:nvSpPr>
        <p:spPr bwMode="auto">
          <a:xfrm>
            <a:off x="4830764" y="2816226"/>
            <a:ext cx="1190625" cy="1933575"/>
          </a:xfrm>
          <a:prstGeom prst="ellipse">
            <a:avLst/>
          </a:prstGeom>
          <a:noFill/>
          <a:ln w="38100" algn="ctr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0533" name="AutoShape 21"/>
          <p:cNvSpPr>
            <a:spLocks/>
          </p:cNvSpPr>
          <p:nvPr/>
        </p:nvSpPr>
        <p:spPr bwMode="auto">
          <a:xfrm>
            <a:off x="6203951" y="5648325"/>
            <a:ext cx="1604963" cy="609600"/>
          </a:xfrm>
          <a:prstGeom prst="borderCallout2">
            <a:avLst>
              <a:gd name="adj1" fmla="val 18750"/>
              <a:gd name="adj2" fmla="val -4750"/>
              <a:gd name="adj3" fmla="val 18750"/>
              <a:gd name="adj4" fmla="val -29079"/>
              <a:gd name="adj5" fmla="val -150523"/>
              <a:gd name="adj6" fmla="val -54403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過於劇烈的振幅</a:t>
            </a:r>
          </a:p>
        </p:txBody>
      </p:sp>
      <p:sp>
        <p:nvSpPr>
          <p:cNvPr id="320534" name="Text Box 22"/>
          <p:cNvSpPr txBox="1">
            <a:spLocks noChangeArrowheads="1"/>
          </p:cNvSpPr>
          <p:nvPr/>
        </p:nvSpPr>
        <p:spPr bwMode="auto">
          <a:xfrm>
            <a:off x="8674100" y="3100388"/>
            <a:ext cx="17843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過於超前的進度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20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20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2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20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2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20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32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2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20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320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32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32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2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8" grpId="0" animBg="1"/>
      <p:bldP spid="320520" grpId="0" animBg="1"/>
      <p:bldP spid="320521" grpId="0" animBg="1"/>
      <p:bldP spid="320522" grpId="0" animBg="1"/>
      <p:bldP spid="320523" grpId="0" animBg="1"/>
      <p:bldP spid="320524" grpId="0" animBg="1"/>
      <p:bldP spid="320525" grpId="0" animBg="1"/>
      <p:bldP spid="320526" grpId="0" animBg="1"/>
      <p:bldP spid="320527" grpId="0" animBg="1"/>
      <p:bldP spid="320528" grpId="0" animBg="1"/>
      <p:bldP spid="320529" grpId="0" animBg="1"/>
      <p:bldP spid="320531" grpId="0"/>
      <p:bldP spid="320532" grpId="0" animBg="1"/>
      <p:bldP spid="320533" grpId="0" animBg="1"/>
      <p:bldP spid="3205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543EFD-74C7-447D-AE0C-03771C18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大廠重要產品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BBCBCB-6D0C-45B7-B91F-D722C63E5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662" y="2367627"/>
            <a:ext cx="8596668" cy="3880773"/>
          </a:xfrm>
        </p:spPr>
        <p:txBody>
          <a:bodyPr/>
          <a:lstStyle/>
          <a:p>
            <a:r>
              <a:rPr lang="zh-TW" altLang="en-US"/>
              <a:t>三國群英傳</a:t>
            </a:r>
            <a:r>
              <a:rPr lang="en-US" altLang="zh-TW"/>
              <a:t>M</a:t>
            </a:r>
          </a:p>
          <a:p>
            <a:r>
              <a:rPr lang="zh-TW" altLang="en-US"/>
              <a:t>黃易群俠</a:t>
            </a:r>
            <a:r>
              <a:rPr lang="en-US" altLang="zh-TW"/>
              <a:t>M</a:t>
            </a:r>
            <a:r>
              <a:rPr lang="zh-TW" altLang="en-US"/>
              <a:t> </a:t>
            </a:r>
            <a:r>
              <a:rPr lang="en-US" altLang="zh-TW"/>
              <a:t>(GG)</a:t>
            </a:r>
          </a:p>
          <a:p>
            <a:r>
              <a:rPr lang="zh-TW" altLang="en-US"/>
              <a:t>大宇雙劍</a:t>
            </a:r>
            <a:endParaRPr lang="en-US" altLang="zh-TW"/>
          </a:p>
          <a:p>
            <a:pPr lvl="1"/>
            <a:r>
              <a:rPr lang="zh-TW" altLang="en-US" i="0">
                <a:solidFill>
                  <a:srgbClr val="292929"/>
                </a:solidFill>
                <a:effectLst/>
                <a:latin typeface="charter"/>
              </a:rPr>
              <a:t>從</a:t>
            </a:r>
            <a:r>
              <a:rPr lang="en-US" altLang="zh-TW" i="0">
                <a:solidFill>
                  <a:srgbClr val="292929"/>
                </a:solidFill>
                <a:effectLst/>
                <a:latin typeface="charter"/>
              </a:rPr>
              <a:t>2012</a:t>
            </a:r>
            <a:r>
              <a:rPr lang="zh-TW" altLang="en-US" i="0">
                <a:solidFill>
                  <a:srgbClr val="292929"/>
                </a:solidFill>
                <a:effectLst/>
                <a:latin typeface="charter"/>
              </a:rPr>
              <a:t>年以來總共出現了</a:t>
            </a:r>
            <a:r>
              <a:rPr lang="en-US" altLang="zh-TW" i="0">
                <a:solidFill>
                  <a:srgbClr val="292929"/>
                </a:solidFill>
                <a:effectLst/>
                <a:latin typeface="charter"/>
              </a:rPr>
              <a:t>14</a:t>
            </a:r>
            <a:r>
              <a:rPr lang="zh-TW" altLang="en-US" i="0">
                <a:solidFill>
                  <a:srgbClr val="292929"/>
                </a:solidFill>
                <a:effectLst/>
                <a:latin typeface="charter"/>
              </a:rPr>
              <a:t>款相關系列的遊戲</a:t>
            </a:r>
            <a:endParaRPr lang="en-US" altLang="zh-TW" i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>
                <a:solidFill>
                  <a:srgbClr val="292929"/>
                </a:solidFill>
                <a:latin typeface="charter"/>
              </a:rPr>
              <a:t>雷亞</a:t>
            </a:r>
            <a:endParaRPr lang="zh-TW" altLang="en-US"/>
          </a:p>
        </p:txBody>
      </p:sp>
      <p:pic>
        <p:nvPicPr>
          <p:cNvPr id="149508" name="Picture 4">
            <a:extLst>
              <a:ext uri="{FF2B5EF4-FFF2-40B4-BE49-F238E27FC236}">
                <a16:creationId xmlns:a16="http://schemas.microsoft.com/office/drawing/2014/main" id="{980FE5C4-0895-4DFC-B87D-4BA27F29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02" y="3148153"/>
            <a:ext cx="4632685" cy="336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510" name="Picture 6">
            <a:extLst>
              <a:ext uri="{FF2B5EF4-FFF2-40B4-BE49-F238E27FC236}">
                <a16:creationId xmlns:a16="http://schemas.microsoft.com/office/drawing/2014/main" id="{ABFE767C-0CCB-4747-9B0A-D4C9F27B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887" y="609600"/>
            <a:ext cx="4631800" cy="228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177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5D07-9285-4349-BAC3-2B1DF220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增廣見聞</a:t>
            </a:r>
            <a:r>
              <a:rPr lang="zh-TW" altLang="en-US"/>
              <a:t> </a:t>
            </a:r>
            <a:r>
              <a:rPr lang="en-US" altLang="zh-TW"/>
              <a:t>– </a:t>
            </a:r>
            <a:r>
              <a:rPr lang="zh-TW" altLang="en-US"/>
              <a:t>品質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577A2-024F-AB43-873F-F3780CAD7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/>
              <a:t>分三層次</a:t>
            </a:r>
          </a:p>
          <a:p>
            <a:pPr lvl="1"/>
            <a:r>
              <a:rPr lang="en-TW"/>
              <a:t>品質計畫</a:t>
            </a:r>
            <a:r>
              <a:rPr lang="zh-TW" altLang="en-US"/>
              <a:t> </a:t>
            </a:r>
            <a:r>
              <a:rPr lang="en-US" altLang="zh-TW"/>
              <a:t>(QP) – </a:t>
            </a:r>
            <a:r>
              <a:rPr lang="zh-TW" altLang="en-US"/>
              <a:t>計畫如何製作，使品質提升達標機率</a:t>
            </a:r>
            <a:endParaRPr lang="en-TW"/>
          </a:p>
          <a:p>
            <a:pPr lvl="1"/>
            <a:r>
              <a:rPr lang="en-TW"/>
              <a:t>品質確保 (QA)</a:t>
            </a:r>
            <a:r>
              <a:rPr lang="zh-TW" altLang="en-US"/>
              <a:t> </a:t>
            </a:r>
            <a:r>
              <a:rPr lang="en-US" altLang="zh-TW"/>
              <a:t>– </a:t>
            </a:r>
            <a:r>
              <a:rPr lang="zh-TW" altLang="en-US"/>
              <a:t>計畫避免品質不良發生</a:t>
            </a:r>
            <a:endParaRPr lang="en-TW"/>
          </a:p>
          <a:p>
            <a:pPr lvl="1"/>
            <a:r>
              <a:rPr lang="en-TW"/>
              <a:t>品質校正 (QC)</a:t>
            </a:r>
            <a:r>
              <a:rPr lang="zh-TW" altLang="en-US"/>
              <a:t> </a:t>
            </a:r>
            <a:r>
              <a:rPr lang="en-US" altLang="zh-TW"/>
              <a:t>– </a:t>
            </a:r>
            <a:r>
              <a:rPr lang="zh-TW" altLang="en-US"/>
              <a:t>發生後，矯正手段</a:t>
            </a:r>
            <a:endParaRPr lang="en-US" altLang="zh-TW"/>
          </a:p>
          <a:p>
            <a:r>
              <a:rPr lang="en-TW"/>
              <a:t>衝擊性</a:t>
            </a:r>
          </a:p>
          <a:p>
            <a:pPr lvl="1"/>
            <a:r>
              <a:rPr lang="en-TW"/>
              <a:t>QC &gt; QA &gt; QP</a:t>
            </a:r>
          </a:p>
          <a:p>
            <a:r>
              <a:rPr lang="en-TW"/>
              <a:t>討論</a:t>
            </a:r>
          </a:p>
          <a:p>
            <a:pPr lvl="1"/>
            <a:r>
              <a:rPr lang="en-TW"/>
              <a:t>遊戲怪物ＡＩ交由同仁設計，如何設計</a:t>
            </a:r>
            <a:r>
              <a:rPr lang="zh-TW" altLang="en-US"/>
              <a:t> </a:t>
            </a:r>
            <a:r>
              <a:rPr lang="en-US" altLang="zh-TW"/>
              <a:t>QP, QA, QC</a:t>
            </a:r>
            <a:endParaRPr lang="en-TW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5D69F895-7BB0-434F-93CF-51389C2A9A26}"/>
              </a:ext>
            </a:extLst>
          </p:cNvPr>
          <p:cNvGrpSpPr>
            <a:grpSpLocks/>
          </p:cNvGrpSpPr>
          <p:nvPr/>
        </p:nvGrpSpPr>
        <p:grpSpPr bwMode="auto">
          <a:xfrm>
            <a:off x="5986462" y="3200956"/>
            <a:ext cx="5332856" cy="1726645"/>
            <a:chOff x="476" y="1674"/>
            <a:chExt cx="4536" cy="1359"/>
          </a:xfrm>
        </p:grpSpPr>
        <p:sp>
          <p:nvSpPr>
            <p:cNvPr id="16" name="Line 4">
              <a:extLst>
                <a:ext uri="{FF2B5EF4-FFF2-40B4-BE49-F238E27FC236}">
                  <a16:creationId xmlns:a16="http://schemas.microsoft.com/office/drawing/2014/main" id="{9AD9F4CF-6CB1-DD45-B535-36B517AB7B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" y="2387"/>
              <a:ext cx="45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Line 5">
              <a:extLst>
                <a:ext uri="{FF2B5EF4-FFF2-40B4-BE49-F238E27FC236}">
                  <a16:creationId xmlns:a16="http://schemas.microsoft.com/office/drawing/2014/main" id="{FB203B27-8D65-7C4F-B1C1-FECCF849FC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" y="2819"/>
              <a:ext cx="445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D984B5A2-B2CC-3A43-8A0C-6F7E8E2AB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5" y="1915"/>
              <a:ext cx="4454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84A83A9-AE6B-1C44-B4E1-712D11E8A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1815"/>
              <a:ext cx="4393" cy="1092"/>
            </a:xfrm>
            <a:custGeom>
              <a:avLst/>
              <a:gdLst/>
              <a:ahLst/>
              <a:cxnLst>
                <a:cxn ang="0">
                  <a:pos x="0" y="663"/>
                </a:cxn>
                <a:cxn ang="0">
                  <a:pos x="120" y="496"/>
                </a:cxn>
                <a:cxn ang="0">
                  <a:pos x="221" y="630"/>
                </a:cxn>
                <a:cxn ang="0">
                  <a:pos x="314" y="502"/>
                </a:cxn>
                <a:cxn ang="0">
                  <a:pos x="401" y="630"/>
                </a:cxn>
                <a:cxn ang="0">
                  <a:pos x="502" y="516"/>
                </a:cxn>
                <a:cxn ang="0">
                  <a:pos x="596" y="636"/>
                </a:cxn>
                <a:cxn ang="0">
                  <a:pos x="696" y="522"/>
                </a:cxn>
                <a:cxn ang="0">
                  <a:pos x="790" y="683"/>
                </a:cxn>
                <a:cxn ang="0">
                  <a:pos x="864" y="650"/>
                </a:cxn>
                <a:cxn ang="0">
                  <a:pos x="917" y="750"/>
                </a:cxn>
                <a:cxn ang="0">
                  <a:pos x="971" y="677"/>
                </a:cxn>
                <a:cxn ang="0">
                  <a:pos x="1044" y="790"/>
                </a:cxn>
                <a:cxn ang="0">
                  <a:pos x="1198" y="717"/>
                </a:cxn>
                <a:cxn ang="0">
                  <a:pos x="1279" y="864"/>
                </a:cxn>
                <a:cxn ang="0">
                  <a:pos x="1446" y="757"/>
                </a:cxn>
                <a:cxn ang="0">
                  <a:pos x="1654" y="469"/>
                </a:cxn>
                <a:cxn ang="0">
                  <a:pos x="1741" y="409"/>
                </a:cxn>
                <a:cxn ang="0">
                  <a:pos x="1862" y="0"/>
                </a:cxn>
                <a:cxn ang="0">
                  <a:pos x="2056" y="1092"/>
                </a:cxn>
                <a:cxn ang="0">
                  <a:pos x="2170" y="690"/>
                </a:cxn>
                <a:cxn ang="0">
                  <a:pos x="2263" y="442"/>
                </a:cxn>
                <a:cxn ang="0">
                  <a:pos x="2304" y="522"/>
                </a:cxn>
                <a:cxn ang="0">
                  <a:pos x="2371" y="442"/>
                </a:cxn>
                <a:cxn ang="0">
                  <a:pos x="2444" y="522"/>
                </a:cxn>
                <a:cxn ang="0">
                  <a:pos x="2585" y="429"/>
                </a:cxn>
                <a:cxn ang="0">
                  <a:pos x="2652" y="509"/>
                </a:cxn>
                <a:cxn ang="0">
                  <a:pos x="2766" y="422"/>
                </a:cxn>
                <a:cxn ang="0">
                  <a:pos x="2833" y="482"/>
                </a:cxn>
                <a:cxn ang="0">
                  <a:pos x="2913" y="697"/>
                </a:cxn>
                <a:cxn ang="0">
                  <a:pos x="2987" y="650"/>
                </a:cxn>
                <a:cxn ang="0">
                  <a:pos x="3148" y="502"/>
                </a:cxn>
                <a:cxn ang="0">
                  <a:pos x="3214" y="643"/>
                </a:cxn>
                <a:cxn ang="0">
                  <a:pos x="3342" y="395"/>
                </a:cxn>
                <a:cxn ang="0">
                  <a:pos x="3603" y="710"/>
                </a:cxn>
                <a:cxn ang="0">
                  <a:pos x="3757" y="529"/>
                </a:cxn>
                <a:cxn ang="0">
                  <a:pos x="4058" y="610"/>
                </a:cxn>
                <a:cxn ang="0">
                  <a:pos x="4253" y="469"/>
                </a:cxn>
                <a:cxn ang="0">
                  <a:pos x="4393" y="583"/>
                </a:cxn>
              </a:cxnLst>
              <a:rect l="0" t="0" r="r" b="b"/>
              <a:pathLst>
                <a:path w="4393" h="1092">
                  <a:moveTo>
                    <a:pt x="0" y="663"/>
                  </a:moveTo>
                  <a:lnTo>
                    <a:pt x="120" y="496"/>
                  </a:lnTo>
                  <a:lnTo>
                    <a:pt x="221" y="630"/>
                  </a:lnTo>
                  <a:lnTo>
                    <a:pt x="314" y="502"/>
                  </a:lnTo>
                  <a:lnTo>
                    <a:pt x="401" y="630"/>
                  </a:lnTo>
                  <a:lnTo>
                    <a:pt x="502" y="516"/>
                  </a:lnTo>
                  <a:lnTo>
                    <a:pt x="596" y="636"/>
                  </a:lnTo>
                  <a:lnTo>
                    <a:pt x="696" y="522"/>
                  </a:lnTo>
                  <a:lnTo>
                    <a:pt x="790" y="683"/>
                  </a:lnTo>
                  <a:lnTo>
                    <a:pt x="864" y="650"/>
                  </a:lnTo>
                  <a:lnTo>
                    <a:pt x="917" y="750"/>
                  </a:lnTo>
                  <a:lnTo>
                    <a:pt x="971" y="677"/>
                  </a:lnTo>
                  <a:lnTo>
                    <a:pt x="1044" y="790"/>
                  </a:lnTo>
                  <a:lnTo>
                    <a:pt x="1198" y="717"/>
                  </a:lnTo>
                  <a:lnTo>
                    <a:pt x="1279" y="864"/>
                  </a:lnTo>
                  <a:lnTo>
                    <a:pt x="1446" y="757"/>
                  </a:lnTo>
                  <a:lnTo>
                    <a:pt x="1654" y="469"/>
                  </a:lnTo>
                  <a:lnTo>
                    <a:pt x="1741" y="409"/>
                  </a:lnTo>
                  <a:lnTo>
                    <a:pt x="1862" y="0"/>
                  </a:lnTo>
                  <a:lnTo>
                    <a:pt x="2056" y="1092"/>
                  </a:lnTo>
                  <a:lnTo>
                    <a:pt x="2170" y="690"/>
                  </a:lnTo>
                  <a:lnTo>
                    <a:pt x="2263" y="442"/>
                  </a:lnTo>
                  <a:lnTo>
                    <a:pt x="2304" y="522"/>
                  </a:lnTo>
                  <a:lnTo>
                    <a:pt x="2371" y="442"/>
                  </a:lnTo>
                  <a:lnTo>
                    <a:pt x="2444" y="522"/>
                  </a:lnTo>
                  <a:lnTo>
                    <a:pt x="2585" y="429"/>
                  </a:lnTo>
                  <a:lnTo>
                    <a:pt x="2652" y="509"/>
                  </a:lnTo>
                  <a:lnTo>
                    <a:pt x="2766" y="422"/>
                  </a:lnTo>
                  <a:lnTo>
                    <a:pt x="2833" y="482"/>
                  </a:lnTo>
                  <a:lnTo>
                    <a:pt x="2913" y="697"/>
                  </a:lnTo>
                  <a:lnTo>
                    <a:pt x="2987" y="650"/>
                  </a:lnTo>
                  <a:lnTo>
                    <a:pt x="3148" y="502"/>
                  </a:lnTo>
                  <a:lnTo>
                    <a:pt x="3214" y="643"/>
                  </a:lnTo>
                  <a:lnTo>
                    <a:pt x="3342" y="395"/>
                  </a:lnTo>
                  <a:lnTo>
                    <a:pt x="3603" y="710"/>
                  </a:lnTo>
                  <a:lnTo>
                    <a:pt x="3757" y="529"/>
                  </a:lnTo>
                  <a:lnTo>
                    <a:pt x="4058" y="610"/>
                  </a:lnTo>
                  <a:lnTo>
                    <a:pt x="4253" y="469"/>
                  </a:lnTo>
                  <a:lnTo>
                    <a:pt x="4393" y="583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id="{F4A5585D-4CE1-7647-BA40-504AA41E9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" y="2204"/>
              <a:ext cx="783" cy="395"/>
            </a:xfrm>
            <a:prstGeom prst="ellipse">
              <a:avLst/>
            </a:prstGeom>
            <a:noFill/>
            <a:ln w="38100" algn="ctr">
              <a:solidFill>
                <a:srgbClr val="99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Oval 9">
              <a:extLst>
                <a:ext uri="{FF2B5EF4-FFF2-40B4-BE49-F238E27FC236}">
                  <a16:creationId xmlns:a16="http://schemas.microsoft.com/office/drawing/2014/main" id="{DCA8B3AB-783D-AD4B-9DF5-E3F8A45A4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77121">
              <a:off x="1205" y="2337"/>
              <a:ext cx="783" cy="395"/>
            </a:xfrm>
            <a:prstGeom prst="ellipse">
              <a:avLst/>
            </a:prstGeom>
            <a:noFill/>
            <a:ln w="38100" algn="ctr">
              <a:solidFill>
                <a:srgbClr val="99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5398F298-7B01-8445-8305-7F6508C85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1" y="2739"/>
              <a:ext cx="368" cy="294"/>
            </a:xfrm>
            <a:prstGeom prst="ellipse">
              <a:avLst/>
            </a:prstGeom>
            <a:noFill/>
            <a:ln w="38100" algn="ctr">
              <a:solidFill>
                <a:srgbClr val="99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895638CE-7055-3744-93E1-B439C18E5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" y="2089"/>
              <a:ext cx="710" cy="294"/>
            </a:xfrm>
            <a:prstGeom prst="ellipse">
              <a:avLst/>
            </a:prstGeom>
            <a:noFill/>
            <a:ln w="38100" algn="ctr">
              <a:solidFill>
                <a:srgbClr val="99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42215CC1-248F-394B-97F0-B9D50B53F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1674"/>
              <a:ext cx="368" cy="294"/>
            </a:xfrm>
            <a:prstGeom prst="ellipse">
              <a:avLst/>
            </a:prstGeom>
            <a:noFill/>
            <a:ln w="38100" algn="ctr">
              <a:solidFill>
                <a:srgbClr val="99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543BB664-690D-4B42-9D51-6DF2C97F8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3" y="1774"/>
              <a:ext cx="750" cy="1218"/>
            </a:xfrm>
            <a:prstGeom prst="ellipse">
              <a:avLst/>
            </a:prstGeom>
            <a:noFill/>
            <a:ln w="38100" algn="ctr">
              <a:solidFill>
                <a:srgbClr val="99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661287D-845F-7C4D-AD80-15770B2F40E7}"/>
              </a:ext>
            </a:extLst>
          </p:cNvPr>
          <p:cNvCxnSpPr>
            <a:endCxn id="25" idx="0"/>
          </p:cNvCxnSpPr>
          <p:nvPr/>
        </p:nvCxnSpPr>
        <p:spPr>
          <a:xfrm>
            <a:off x="5100638" y="3097682"/>
            <a:ext cx="3216010" cy="23032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233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增廣見聞</a:t>
            </a:r>
            <a:r>
              <a:rPr lang="en-US" altLang="zh-TW"/>
              <a:t> – </a:t>
            </a:r>
            <a:r>
              <a:rPr lang="zh-TW" altLang="en-US"/>
              <a:t>實獲值（</a:t>
            </a:r>
            <a:r>
              <a:rPr lang="en-US" altLang="zh-TW"/>
              <a:t>Earned-Value</a:t>
            </a:r>
            <a:r>
              <a:rPr lang="zh-TW" altLang="en-US"/>
              <a:t>）分析</a:t>
            </a:r>
            <a:endParaRPr lang="en-US" altLang="zh-TW"/>
          </a:p>
        </p:txBody>
      </p:sp>
      <p:pic>
        <p:nvPicPr>
          <p:cNvPr id="3225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569012" y="1739808"/>
            <a:ext cx="5343525" cy="421957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整體專案進度評估法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實獲值分析</a:t>
            </a:r>
            <a:r>
              <a:rPr lang="en-US" altLang="zh-TW"/>
              <a:t>(Earn Value)</a:t>
            </a:r>
          </a:p>
          <a:p>
            <a:pPr lvl="1"/>
            <a:r>
              <a:rPr lang="zh-TW" altLang="en-US"/>
              <a:t>實獲值分析</a:t>
            </a:r>
            <a:r>
              <a:rPr kumimoji="0" lang="zh-TW" altLang="en-US"/>
              <a:t>可以同時應用於成本控管</a:t>
            </a:r>
            <a:endParaRPr lang="zh-TW" altLang="en-US"/>
          </a:p>
          <a:p>
            <a:r>
              <a:rPr lang="zh-TW" altLang="en-US"/>
              <a:t>概念</a:t>
            </a:r>
          </a:p>
          <a:p>
            <a:pPr lvl="1"/>
            <a:r>
              <a:rPr kumimoji="0" lang="zh-TW" altLang="en-US"/>
              <a:t>專案可以算出單位時間成本</a:t>
            </a:r>
          </a:p>
          <a:p>
            <a:pPr lvl="1"/>
            <a:r>
              <a:rPr kumimoji="0" lang="zh-TW" altLang="en-US"/>
              <a:t>如果計畫是準確的</a:t>
            </a:r>
          </a:p>
          <a:p>
            <a:pPr lvl="2"/>
            <a:r>
              <a:rPr kumimoji="0" lang="zh-TW" altLang="en-US"/>
              <a:t>實際花費一元對計畫中應該也要完成一元的進度</a:t>
            </a:r>
          </a:p>
          <a:p>
            <a:pPr lvl="1"/>
            <a:endParaRPr kumimoji="0"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4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2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24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2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24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2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實獲值費用數字取得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>
                <a:solidFill>
                  <a:srgbClr val="3333FF"/>
                </a:solidFill>
              </a:rPr>
              <a:t>實際花費</a:t>
            </a:r>
            <a:r>
              <a:rPr lang="en-US" altLang="zh-TW" b="1">
                <a:solidFill>
                  <a:srgbClr val="3333FF"/>
                </a:solidFill>
              </a:rPr>
              <a:t>(AC, actual cost)</a:t>
            </a:r>
          </a:p>
          <a:p>
            <a:pPr lvl="1"/>
            <a:r>
              <a:rPr kumimoji="0" lang="zh-TW" altLang="en-US"/>
              <a:t>由公司查詢</a:t>
            </a:r>
          </a:p>
          <a:p>
            <a:pPr lvl="1"/>
            <a:r>
              <a:rPr kumimoji="0" lang="zh-TW" altLang="en-US"/>
              <a:t>萬不得已要計算時</a:t>
            </a:r>
          </a:p>
          <a:p>
            <a:pPr lvl="2"/>
            <a:r>
              <a:rPr kumimoji="0" lang="en-US" altLang="zh-TW"/>
              <a:t>((</a:t>
            </a:r>
            <a:r>
              <a:rPr kumimoji="0" lang="zh-TW" altLang="en-US"/>
              <a:t>薪資</a:t>
            </a:r>
            <a:r>
              <a:rPr kumimoji="0" lang="en-US" altLang="zh-TW"/>
              <a:t>÷</a:t>
            </a:r>
            <a:r>
              <a:rPr kumimoji="0" lang="zh-TW" altLang="en-US"/>
              <a:t>工時單位</a:t>
            </a:r>
            <a:r>
              <a:rPr kumimoji="0" lang="en-US" altLang="zh-TW"/>
              <a:t>)+(</a:t>
            </a:r>
            <a:r>
              <a:rPr kumimoji="0" lang="zh-TW" altLang="en-US"/>
              <a:t>攤提</a:t>
            </a:r>
            <a:r>
              <a:rPr kumimoji="0" lang="en-US" altLang="zh-TW"/>
              <a:t>÷</a:t>
            </a:r>
            <a:r>
              <a:rPr kumimoji="0" lang="zh-TW" altLang="en-US"/>
              <a:t>工時單位</a:t>
            </a:r>
            <a:r>
              <a:rPr kumimoji="0" lang="en-US" altLang="zh-TW"/>
              <a:t>))x</a:t>
            </a:r>
            <a:r>
              <a:rPr kumimoji="0" lang="zh-TW" altLang="en-US"/>
              <a:t>花費時間</a:t>
            </a:r>
            <a:endParaRPr lang="zh-TW" altLang="en-US"/>
          </a:p>
          <a:p>
            <a:r>
              <a:rPr lang="zh-TW" altLang="en-US"/>
              <a:t>我哪知大家的薪資？（絕大數台灣公司列為機密）</a:t>
            </a:r>
          </a:p>
          <a:p>
            <a:pPr lvl="1"/>
            <a:r>
              <a:rPr kumimoji="0" lang="zh-TW" altLang="en-US"/>
              <a:t>職距法</a:t>
            </a:r>
          </a:p>
          <a:p>
            <a:pPr lvl="1"/>
            <a:r>
              <a:rPr lang="zh-TW" altLang="en-US"/>
              <a:t>人頭法</a:t>
            </a:r>
            <a:endParaRPr kumimoji="0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6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26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26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26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26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26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實獲值計算</a:t>
            </a:r>
          </a:p>
        </p:txBody>
      </p:sp>
      <p:sp>
        <p:nvSpPr>
          <p:cNvPr id="328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zh-TW" altLang="en-US" b="1">
                <a:solidFill>
                  <a:srgbClr val="3333FF"/>
                </a:solidFill>
              </a:rPr>
              <a:t>實獲值</a:t>
            </a:r>
            <a:r>
              <a:rPr kumimoji="0" lang="en-US" altLang="zh-TW" b="1">
                <a:solidFill>
                  <a:srgbClr val="3333FF"/>
                </a:solidFill>
              </a:rPr>
              <a:t>(EV, earn value)</a:t>
            </a:r>
          </a:p>
          <a:p>
            <a:pPr lvl="1"/>
            <a:r>
              <a:rPr kumimoji="0" lang="zh-TW" altLang="en-US"/>
              <a:t>到目前為止，實際完成工作換算成成本的值</a:t>
            </a:r>
          </a:p>
          <a:p>
            <a:pPr lvl="1"/>
            <a:r>
              <a:rPr kumimoji="0" lang="en-US" altLang="zh-TW"/>
              <a:t>(</a:t>
            </a:r>
            <a:r>
              <a:rPr kumimoji="0" lang="zh-TW" altLang="en-US"/>
              <a:t>工作成本</a:t>
            </a:r>
            <a:r>
              <a:rPr kumimoji="0" lang="en-US" altLang="zh-TW"/>
              <a:t>÷</a:t>
            </a:r>
            <a:r>
              <a:rPr kumimoji="0" lang="zh-TW" altLang="en-US"/>
              <a:t>工時單位</a:t>
            </a:r>
            <a:r>
              <a:rPr kumimoji="0" lang="en-US" altLang="zh-TW"/>
              <a:t>)x</a:t>
            </a:r>
            <a:r>
              <a:rPr kumimoji="0" lang="zh-TW" altLang="en-US"/>
              <a:t>完成工時比</a:t>
            </a:r>
          </a:p>
          <a:p>
            <a:pPr lvl="1"/>
            <a:r>
              <a:rPr lang="zh-TW" altLang="en-US"/>
              <a:t>其數值將介於 </a:t>
            </a:r>
            <a:r>
              <a:rPr lang="en-US" altLang="zh-TW"/>
              <a:t>0 ~ </a:t>
            </a:r>
            <a:r>
              <a:rPr lang="zh-TW" altLang="en-US"/>
              <a:t>工作成本之間</a:t>
            </a:r>
          </a:p>
          <a:p>
            <a:r>
              <a:rPr lang="zh-TW" altLang="en-US" b="1">
                <a:solidFill>
                  <a:srgbClr val="3333FF"/>
                </a:solidFill>
              </a:rPr>
              <a:t>計畫值</a:t>
            </a:r>
            <a:r>
              <a:rPr lang="en-US" altLang="zh-TW" b="1">
                <a:solidFill>
                  <a:srgbClr val="3333FF"/>
                </a:solidFill>
              </a:rPr>
              <a:t>(PV, plan value)</a:t>
            </a:r>
          </a:p>
          <a:p>
            <a:pPr lvl="1"/>
            <a:r>
              <a:rPr kumimoji="0" lang="zh-TW" altLang="en-US"/>
              <a:t>計畫到目前為止，應該完成工作換算成成本的值</a:t>
            </a:r>
          </a:p>
          <a:p>
            <a:pPr lvl="1"/>
            <a:r>
              <a:rPr kumimoji="0" lang="en-US" altLang="zh-TW"/>
              <a:t>(</a:t>
            </a:r>
            <a:r>
              <a:rPr kumimoji="0" lang="zh-TW" altLang="en-US"/>
              <a:t>工作成本</a:t>
            </a:r>
            <a:r>
              <a:rPr kumimoji="0" lang="en-US" altLang="zh-TW"/>
              <a:t>÷</a:t>
            </a:r>
            <a:r>
              <a:rPr kumimoji="0" lang="zh-TW" altLang="en-US"/>
              <a:t>工時單位</a:t>
            </a:r>
            <a:r>
              <a:rPr kumimoji="0" lang="en-US" altLang="zh-TW"/>
              <a:t>)x</a:t>
            </a:r>
            <a:r>
              <a:rPr kumimoji="0" lang="zh-TW" altLang="en-US"/>
              <a:t>目前工時比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28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2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2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2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28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28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可看成本執行效率</a:t>
            </a:r>
          </a:p>
        </p:txBody>
      </p:sp>
      <p:graphicFrame>
        <p:nvGraphicFramePr>
          <p:cNvPr id="330755" name="Group 3"/>
          <p:cNvGraphicFramePr>
            <a:graphicFrameLocks noGrp="1"/>
          </p:cNvGraphicFramePr>
          <p:nvPr>
            <p:ph type="tbl" idx="1"/>
          </p:nvPr>
        </p:nvGraphicFramePr>
        <p:xfrm>
          <a:off x="2055814" y="2036763"/>
          <a:ext cx="8091487" cy="3536950"/>
        </p:xfrm>
        <a:graphic>
          <a:graphicData uri="http://schemas.openxmlformats.org/drawingml/2006/table">
            <a:tbl>
              <a:tblPr/>
              <a:tblGrid>
                <a:gridCol w="14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6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6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3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關係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意義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公式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0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成本差額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CV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成本節省程度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EV(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實獲金額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) - AC(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實花金額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3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進度差額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PV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進度超前程度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EV(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實獲金額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) 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 pitchFamily="18" charset="-120"/>
                        </a:rPr>
                        <a:t>–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 PV(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計畫金額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83761-ED96-4568-9E45-932E5AEA0318}" type="slidenum">
              <a:rPr lang="en-US" altLang="zh-TW"/>
              <a:pPr/>
              <a:t>115</a:t>
            </a:fld>
            <a:r>
              <a:rPr lang="en-US" altLang="zh-TW"/>
              <a:t>/289</a:t>
            </a:r>
          </a:p>
        </p:txBody>
      </p:sp>
      <p:sp>
        <p:nvSpPr>
          <p:cNvPr id="330779" name="AutoShape 27" descr="9342174-00_0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330780" name="Oval 28"/>
          <p:cNvSpPr>
            <a:spLocks noChangeArrowheads="1"/>
          </p:cNvSpPr>
          <p:nvPr/>
        </p:nvSpPr>
        <p:spPr bwMode="auto">
          <a:xfrm>
            <a:off x="5692775" y="1858964"/>
            <a:ext cx="4591050" cy="407352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0781" name="AutoShape 29"/>
          <p:cNvSpPr>
            <a:spLocks/>
          </p:cNvSpPr>
          <p:nvPr/>
        </p:nvSpPr>
        <p:spPr bwMode="auto">
          <a:xfrm>
            <a:off x="3257551" y="5745163"/>
            <a:ext cx="3103563" cy="609600"/>
          </a:xfrm>
          <a:prstGeom prst="borderCallout2">
            <a:avLst>
              <a:gd name="adj1" fmla="val 18750"/>
              <a:gd name="adj2" fmla="val 102454"/>
              <a:gd name="adj3" fmla="val 18750"/>
              <a:gd name="adj4" fmla="val 108847"/>
              <a:gd name="adj5" fmla="val -68491"/>
              <a:gd name="adj6" fmla="val 115500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問題</a:t>
            </a:r>
            <a:r>
              <a:rPr lang="en-US" altLang="zh-TW"/>
              <a:t>:</a:t>
            </a:r>
            <a:r>
              <a:rPr lang="zh-TW" altLang="en-US"/>
              <a:t>比</a:t>
            </a:r>
            <a:r>
              <a:rPr lang="en-US" altLang="zh-TW"/>
              <a:t>0</a:t>
            </a:r>
            <a:r>
              <a:rPr lang="zh-TW" altLang="en-US"/>
              <a:t>大好還是比</a:t>
            </a:r>
            <a:r>
              <a:rPr lang="en-US" altLang="zh-TW"/>
              <a:t>0</a:t>
            </a:r>
            <a:r>
              <a:rPr lang="zh-TW" altLang="en-US"/>
              <a:t>小好</a:t>
            </a:r>
            <a:r>
              <a:rPr lang="en-US" altLang="zh-TW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30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30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80" grpId="0" animBg="1"/>
      <p:bldP spid="33078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可看進度狀況</a:t>
            </a:r>
          </a:p>
        </p:txBody>
      </p:sp>
      <p:graphicFrame>
        <p:nvGraphicFramePr>
          <p:cNvPr id="331779" name="Group 3"/>
          <p:cNvGraphicFramePr>
            <a:graphicFrameLocks noGrp="1"/>
          </p:cNvGraphicFramePr>
          <p:nvPr>
            <p:ph type="tbl" idx="1"/>
          </p:nvPr>
        </p:nvGraphicFramePr>
        <p:xfrm>
          <a:off x="1979613" y="1728788"/>
          <a:ext cx="8197850" cy="3514726"/>
        </p:xfrm>
        <a:graphic>
          <a:graphicData uri="http://schemas.openxmlformats.org/drawingml/2006/table">
            <a:tbl>
              <a:tblPr/>
              <a:tblGrid>
                <a:gridCol w="142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3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8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關係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意義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公式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成本效能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CPI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現在花費的每一元成本賺到的實獲金額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EV(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實獲金額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) ÷ AC(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實花金額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3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進度效能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SPI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依照計畫現在每一元計畫成本賺到的實獲金額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EV(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實獲金額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) ÷ PV(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計畫金額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06384-4496-4B9B-A0AD-8F5175A21407}" type="slidenum">
              <a:rPr lang="en-US" altLang="zh-TW"/>
              <a:pPr/>
              <a:t>116</a:t>
            </a:fld>
            <a:r>
              <a:rPr lang="en-US" altLang="zh-TW"/>
              <a:t>/289</a:t>
            </a:r>
          </a:p>
        </p:txBody>
      </p:sp>
      <p:sp>
        <p:nvSpPr>
          <p:cNvPr id="331803" name="AutoShape 27" descr="9342174-00_0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zh-TW" altLang="en-US"/>
          </a:p>
        </p:txBody>
      </p:sp>
      <p:sp>
        <p:nvSpPr>
          <p:cNvPr id="331804" name="Oval 28"/>
          <p:cNvSpPr>
            <a:spLocks noChangeArrowheads="1"/>
          </p:cNvSpPr>
          <p:nvPr/>
        </p:nvSpPr>
        <p:spPr bwMode="auto">
          <a:xfrm>
            <a:off x="5842000" y="1614488"/>
            <a:ext cx="4389438" cy="3733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31805" name="AutoShape 29"/>
          <p:cNvSpPr>
            <a:spLocks/>
          </p:cNvSpPr>
          <p:nvPr/>
        </p:nvSpPr>
        <p:spPr bwMode="auto">
          <a:xfrm>
            <a:off x="3457575" y="5424488"/>
            <a:ext cx="3105150" cy="609600"/>
          </a:xfrm>
          <a:prstGeom prst="borderCallout2">
            <a:avLst>
              <a:gd name="adj1" fmla="val 18750"/>
              <a:gd name="adj2" fmla="val 102454"/>
              <a:gd name="adj3" fmla="val 18750"/>
              <a:gd name="adj4" fmla="val 115745"/>
              <a:gd name="adj5" fmla="val -47398"/>
              <a:gd name="adj6" fmla="val 129551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問題</a:t>
            </a:r>
            <a:r>
              <a:rPr lang="en-US" altLang="zh-TW"/>
              <a:t>:</a:t>
            </a:r>
            <a:r>
              <a:rPr lang="zh-TW" altLang="en-US"/>
              <a:t>比</a:t>
            </a:r>
            <a:r>
              <a:rPr lang="en-US" altLang="zh-TW"/>
              <a:t>1</a:t>
            </a:r>
            <a:r>
              <a:rPr lang="zh-TW" altLang="en-US"/>
              <a:t>大好還是比</a:t>
            </a:r>
            <a:r>
              <a:rPr lang="en-US" altLang="zh-TW"/>
              <a:t>1</a:t>
            </a:r>
            <a:r>
              <a:rPr lang="zh-TW" altLang="en-US"/>
              <a:t>小好</a:t>
            </a:r>
            <a:r>
              <a:rPr lang="en-US" altLang="zh-TW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3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3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804" grpId="0" animBg="1"/>
      <p:bldP spid="33180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可預估未來</a:t>
            </a:r>
          </a:p>
        </p:txBody>
      </p:sp>
      <p:sp>
        <p:nvSpPr>
          <p:cNvPr id="333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如果維持效能不變，可以很容易推導出到專案結束的結果</a:t>
            </a:r>
            <a:r>
              <a:rPr lang="en-US" altLang="zh-TW"/>
              <a:t>!!</a:t>
            </a:r>
          </a:p>
          <a:p>
            <a:r>
              <a:rPr lang="zh-TW" altLang="en-US"/>
              <a:t>成本推導</a:t>
            </a:r>
          </a:p>
          <a:p>
            <a:pPr lvl="1"/>
            <a:r>
              <a:rPr lang="zh-TW" altLang="en-US"/>
              <a:t>目前還需要賺</a:t>
            </a:r>
            <a:r>
              <a:rPr lang="en-US" altLang="zh-TW"/>
              <a:t>(</a:t>
            </a:r>
            <a:r>
              <a:rPr lang="zh-TW" altLang="en-US"/>
              <a:t>計畫金額</a:t>
            </a:r>
            <a:r>
              <a:rPr lang="en-US" altLang="zh-TW"/>
              <a:t>-EV</a:t>
            </a:r>
            <a:r>
              <a:rPr lang="zh-TW" altLang="en-US"/>
              <a:t>元</a:t>
            </a:r>
            <a:r>
              <a:rPr lang="en-US" altLang="zh-TW"/>
              <a:t>)</a:t>
            </a:r>
            <a:r>
              <a:rPr lang="zh-TW" altLang="en-US"/>
              <a:t>專案才能結束</a:t>
            </a:r>
          </a:p>
          <a:p>
            <a:pPr lvl="1"/>
            <a:r>
              <a:rPr lang="en-US" altLang="zh-TW"/>
              <a:t>CPI=EV/AC</a:t>
            </a:r>
          </a:p>
          <a:p>
            <a:pPr lvl="1"/>
            <a:r>
              <a:rPr lang="zh-TW" altLang="en-US"/>
              <a:t>還需要花費金額</a:t>
            </a:r>
            <a:r>
              <a:rPr lang="en-US" altLang="zh-TW"/>
              <a:t>=(</a:t>
            </a:r>
            <a:r>
              <a:rPr lang="zh-TW" altLang="en-US"/>
              <a:t>計畫金額</a:t>
            </a:r>
            <a:r>
              <a:rPr lang="en-US" altLang="zh-TW"/>
              <a:t>-EV</a:t>
            </a:r>
            <a:r>
              <a:rPr lang="zh-TW" altLang="en-US"/>
              <a:t>元</a:t>
            </a:r>
            <a:r>
              <a:rPr lang="en-US" altLang="zh-TW"/>
              <a:t>)/CPI</a:t>
            </a:r>
          </a:p>
          <a:p>
            <a:r>
              <a:rPr lang="zh-TW" altLang="en-US"/>
              <a:t>進度推導</a:t>
            </a:r>
          </a:p>
          <a:p>
            <a:pPr lvl="1"/>
            <a:r>
              <a:rPr lang="en-US" altLang="zh-TW"/>
              <a:t>SPI=EV/PV</a:t>
            </a:r>
          </a:p>
          <a:p>
            <a:pPr lvl="1"/>
            <a:r>
              <a:rPr lang="zh-TW" altLang="en-US"/>
              <a:t>還需要花費時間</a:t>
            </a:r>
            <a:r>
              <a:rPr lang="en-US" altLang="zh-TW"/>
              <a:t>=(</a:t>
            </a:r>
            <a:r>
              <a:rPr lang="zh-TW" altLang="en-US"/>
              <a:t>計畫金額</a:t>
            </a:r>
            <a:r>
              <a:rPr lang="en-US" altLang="zh-TW"/>
              <a:t>-EV</a:t>
            </a:r>
            <a:r>
              <a:rPr lang="zh-TW" altLang="en-US"/>
              <a:t>元</a:t>
            </a:r>
            <a:r>
              <a:rPr lang="en-US" altLang="zh-TW"/>
              <a:t>)/SPI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3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33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C1D8-4A1B-3C4F-B3E0-C617ED56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可做考績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6561-A095-5F4C-8562-B0EC79601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某</a:t>
            </a:r>
            <a:r>
              <a:rPr lang="en-TW"/>
              <a:t>人的實獲</a:t>
            </a:r>
            <a:r>
              <a:rPr lang="zh-TW" altLang="en-US"/>
              <a:t>值如果都</a:t>
            </a:r>
            <a:endParaRPr lang="en-US" altLang="zh-TW"/>
          </a:p>
          <a:p>
            <a:pPr lvl="1"/>
            <a:r>
              <a:rPr lang="zh-TW" altLang="en-US"/>
              <a:t>逼近標準值 </a:t>
            </a:r>
            <a:r>
              <a:rPr lang="en-US" altLang="zh-TW">
                <a:sym typeface="Wingdings" pitchFamily="2" charset="2"/>
              </a:rPr>
              <a:t></a:t>
            </a:r>
            <a:r>
              <a:rPr lang="en-US" altLang="zh-TW"/>
              <a:t> </a:t>
            </a:r>
            <a:r>
              <a:rPr lang="zh-TW" altLang="en-US"/>
              <a:t>可解釋該員認真盡職，沒有延誤，考績</a:t>
            </a:r>
            <a:r>
              <a:rPr lang="en-US" altLang="zh-TW"/>
              <a:t>++</a:t>
            </a:r>
          </a:p>
          <a:p>
            <a:pPr lvl="1"/>
            <a:r>
              <a:rPr lang="zh-TW" altLang="en-US"/>
              <a:t>跳躍很大</a:t>
            </a:r>
            <a:r>
              <a:rPr lang="en-US" altLang="zh-TW"/>
              <a:t> </a:t>
            </a:r>
            <a:r>
              <a:rPr lang="en-US" altLang="zh-TW">
                <a:sym typeface="Wingdings" pitchFamily="2" charset="2"/>
              </a:rPr>
              <a:t> </a:t>
            </a:r>
            <a:r>
              <a:rPr lang="zh-TW" altLang="en-US">
                <a:sym typeface="Wingdings" pitchFamily="2" charset="2"/>
              </a:rPr>
              <a:t>績效不穩定，可能有雜事纏身</a:t>
            </a:r>
            <a:endParaRPr lang="en-US" altLang="zh-TW">
              <a:sym typeface="Wingdings" pitchFamily="2" charset="2"/>
            </a:endParaRPr>
          </a:p>
          <a:p>
            <a:pPr lvl="1"/>
            <a:r>
              <a:rPr lang="zh-TW" altLang="en-US">
                <a:sym typeface="Wingdings" pitchFamily="2" charset="2"/>
              </a:rPr>
              <a:t>越來越低 </a:t>
            </a:r>
            <a:r>
              <a:rPr lang="en-US" altLang="zh-TW">
                <a:sym typeface="Wingdings" pitchFamily="2" charset="2"/>
              </a:rPr>
              <a:t> </a:t>
            </a:r>
            <a:r>
              <a:rPr lang="zh-TW" altLang="en-US">
                <a:sym typeface="Wingdings" pitchFamily="2" charset="2"/>
              </a:rPr>
              <a:t>輔導後無效，考績</a:t>
            </a:r>
            <a:r>
              <a:rPr lang="en-US" altLang="zh-TW">
                <a:sym typeface="Wingdings" pitchFamily="2" charset="2"/>
              </a:rPr>
              <a:t>--</a:t>
            </a:r>
            <a:endParaRPr lang="en-US" altLang="zh-TW"/>
          </a:p>
          <a:p>
            <a:pPr lvl="1"/>
            <a:r>
              <a:rPr lang="en-US" err="1"/>
              <a:t>一直很低</a:t>
            </a:r>
            <a:r>
              <a:rPr lang="zh-TW" altLang="en-US"/>
              <a:t> </a:t>
            </a:r>
            <a:r>
              <a:rPr lang="en-US" altLang="zh-TW">
                <a:sym typeface="Wingdings" pitchFamily="2" charset="2"/>
              </a:rPr>
              <a:t> …</a:t>
            </a:r>
          </a:p>
          <a:p>
            <a:pPr lvl="1"/>
            <a:r>
              <a:rPr lang="en-US" err="1">
                <a:sym typeface="Wingdings" pitchFamily="2" charset="2"/>
              </a:rPr>
              <a:t>一直很高</a:t>
            </a:r>
            <a:r>
              <a:rPr lang="zh-TW" altLang="en-US">
                <a:sym typeface="Wingdings" pitchFamily="2" charset="2"/>
              </a:rPr>
              <a:t> </a:t>
            </a:r>
            <a:r>
              <a:rPr lang="en-US" altLang="zh-TW">
                <a:sym typeface="Wingdings" pitchFamily="2" charset="2"/>
              </a:rPr>
              <a:t> …</a:t>
            </a:r>
          </a:p>
          <a:p>
            <a:pPr lvl="1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497117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EV</a:t>
            </a:r>
            <a:r>
              <a:rPr lang="zh-TW" altLang="en-US"/>
              <a:t>範例練習</a:t>
            </a:r>
          </a:p>
        </p:txBody>
      </p:sp>
      <p:graphicFrame>
        <p:nvGraphicFramePr>
          <p:cNvPr id="334851" name="Group 3"/>
          <p:cNvGraphicFramePr>
            <a:graphicFrameLocks noGrp="1"/>
          </p:cNvGraphicFramePr>
          <p:nvPr>
            <p:ph type="tbl" idx="1"/>
          </p:nvPr>
        </p:nvGraphicFramePr>
        <p:xfrm>
          <a:off x="1981200" y="1600201"/>
          <a:ext cx="8229600" cy="4670298"/>
        </p:xfrm>
        <a:graphic>
          <a:graphicData uri="http://schemas.openxmlformats.org/drawingml/2006/table">
            <a:tbl>
              <a:tblPr/>
              <a:tblGrid>
                <a:gridCol w="164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6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w1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w2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W3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w4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UI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圖檔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/A</a:t>
                      </a:r>
                      <a:r>
                        <a:rPr kumimoji="0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君</a:t>
                      </a: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(100)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75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135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麻將規則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/B</a:t>
                      </a:r>
                      <a:r>
                        <a:rPr kumimoji="0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君</a:t>
                      </a: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(100)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7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麻將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AI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/B</a:t>
                      </a:r>
                      <a:r>
                        <a:rPr kumimoji="0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君</a:t>
                      </a: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(100)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測試程式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/C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君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(100)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計畫費用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300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200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028F0-F293-4E9F-9C3B-172A601EB90C}" type="slidenum">
              <a:rPr lang="en-US" altLang="zh-TW"/>
              <a:pPr/>
              <a:t>119</a:t>
            </a:fld>
            <a:r>
              <a:rPr lang="en-US" altLang="zh-TW"/>
              <a:t>/289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資料庫圖表 5"/>
          <p:cNvGraphicFramePr/>
          <p:nvPr/>
        </p:nvGraphicFramePr>
        <p:xfrm>
          <a:off x="3287688" y="141277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8351912" y="3732808"/>
            <a:ext cx="1584176" cy="79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授權金支出</a:t>
            </a:r>
            <a:endParaRPr lang="en-US" altLang="zh-TW"/>
          </a:p>
          <a:p>
            <a:pPr algn="ctr"/>
            <a:r>
              <a:rPr lang="zh-TW" altLang="en-US"/>
              <a:t>分成比例</a:t>
            </a:r>
          </a:p>
        </p:txBody>
      </p:sp>
      <p:sp>
        <p:nvSpPr>
          <p:cNvPr id="9" name="矩形 8"/>
          <p:cNvSpPr/>
          <p:nvPr/>
        </p:nvSpPr>
        <p:spPr>
          <a:xfrm>
            <a:off x="3671392" y="4524896"/>
            <a:ext cx="1008112" cy="360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產包</a:t>
            </a:r>
          </a:p>
        </p:txBody>
      </p:sp>
      <p:sp>
        <p:nvSpPr>
          <p:cNvPr id="10" name="矩形 9"/>
          <p:cNvSpPr/>
          <p:nvPr/>
        </p:nvSpPr>
        <p:spPr>
          <a:xfrm>
            <a:off x="3671392" y="5028952"/>
            <a:ext cx="1008112" cy="360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廣告</a:t>
            </a:r>
          </a:p>
        </p:txBody>
      </p:sp>
      <p:sp>
        <p:nvSpPr>
          <p:cNvPr id="11" name="矩形 10"/>
          <p:cNvSpPr/>
          <p:nvPr/>
        </p:nvSpPr>
        <p:spPr>
          <a:xfrm>
            <a:off x="6023992" y="5733256"/>
            <a:ext cx="1728192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遊戲付費模式</a:t>
            </a:r>
            <a:endParaRPr lang="en-US" altLang="zh-TW"/>
          </a:p>
          <a:p>
            <a:pPr algn="ctr"/>
            <a:r>
              <a:rPr lang="zh-TW" altLang="en-US"/>
              <a:t>分成 </a:t>
            </a:r>
            <a:r>
              <a:rPr lang="en-US" altLang="zh-TW"/>
              <a:t>$$</a:t>
            </a:r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19420329">
            <a:off x="3721719" y="4315519"/>
            <a:ext cx="360040" cy="288032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3095328" y="3732808"/>
            <a:ext cx="1224136" cy="57606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玩家</a:t>
            </a:r>
            <a:r>
              <a:rPr lang="en-US" altLang="zh-TW"/>
              <a:t>$$</a:t>
            </a:r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8112224" y="1772816"/>
            <a:ext cx="1584176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製作費 </a:t>
            </a:r>
            <a:r>
              <a:rPr lang="en-US" altLang="zh-TW"/>
              <a:t>$$</a:t>
            </a:r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503712" y="1772816"/>
            <a:ext cx="1584176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(</a:t>
            </a:r>
            <a:r>
              <a:rPr lang="zh-TW" altLang="en-US"/>
              <a:t>製作費 </a:t>
            </a:r>
            <a:r>
              <a:rPr lang="en-US" altLang="zh-TW"/>
              <a:t>$$)</a:t>
            </a:r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2135560" y="4941168"/>
            <a:ext cx="1224136" cy="57606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賣廣告 </a:t>
            </a:r>
            <a:r>
              <a:rPr lang="en-US" altLang="zh-TW"/>
              <a:t>$$</a:t>
            </a:r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3863752" y="5733256"/>
            <a:ext cx="1224136" cy="57606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玩家 </a:t>
            </a:r>
            <a:r>
              <a:rPr lang="en-US" altLang="zh-TW"/>
              <a:t>$$</a:t>
            </a:r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 rot="16200000">
            <a:off x="3395700" y="5121188"/>
            <a:ext cx="360040" cy="288032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 rot="12838260">
            <a:off x="4921610" y="5377219"/>
            <a:ext cx="360040" cy="288032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2136449">
            <a:off x="5807113" y="5372362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4693337">
            <a:off x="4211165" y="2408261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7878466">
            <a:off x="8103625" y="2412289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3543125">
            <a:off x="8323187" y="3423940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849C6D3-DED6-4D47-A642-72888715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itchFamily="34" charset="-120"/>
                <a:ea typeface="微軟正黑體" pitchFamily="34" charset="-120"/>
              </a:rPr>
              <a:t>營運商（平台商）</a:t>
            </a:r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怎麼賺錢的</a:t>
            </a:r>
            <a:r>
              <a:rPr lang="en-US" altLang="zh-TW" sz="3600">
                <a:latin typeface="微軟正黑體" pitchFamily="34" charset="-120"/>
                <a:ea typeface="微軟正黑體" pitchFamily="34" charset="-120"/>
              </a:rPr>
              <a:t>?</a:t>
            </a:r>
            <a:br>
              <a:rPr lang="zh-TW" altLang="en-US" sz="36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</a:b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89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6316F-A9B7-8140-81BD-AD95F714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/>
              <a:t>分組討論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1B146-AA4C-D94C-BADC-72788443C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TW"/>
              <a:t>以</a:t>
            </a:r>
            <a:r>
              <a:rPr lang="zh-TW" altLang="en-US"/>
              <a:t> </a:t>
            </a:r>
            <a:r>
              <a:rPr lang="en-TW"/>
              <a:t>QP, QA, QC</a:t>
            </a:r>
            <a:r>
              <a:rPr lang="zh-TW" altLang="en-US"/>
              <a:t> </a:t>
            </a:r>
            <a:r>
              <a:rPr lang="en-TW"/>
              <a:t>角度討論</a:t>
            </a:r>
          </a:p>
          <a:p>
            <a:pPr lvl="1"/>
            <a:r>
              <a:rPr lang="en-TW"/>
              <a:t>對各種工作，如何管控進度與品質偏差？</a:t>
            </a:r>
          </a:p>
          <a:p>
            <a:pPr lvl="1"/>
            <a:r>
              <a:rPr lang="en-TW"/>
              <a:t>如：10</a:t>
            </a:r>
            <a:r>
              <a:rPr lang="zh-TW" altLang="en-US"/>
              <a:t> </a:t>
            </a:r>
            <a:r>
              <a:rPr lang="en-TW"/>
              <a:t>天後要整合</a:t>
            </a:r>
            <a:r>
              <a:rPr lang="zh-TW" altLang="en-US"/>
              <a:t>Ａ君的程式</a:t>
            </a:r>
            <a:r>
              <a:rPr lang="en-US" altLang="zh-TW"/>
              <a:t>, </a:t>
            </a:r>
            <a:r>
              <a:rPr lang="zh-TW" altLang="en-US"/>
              <a:t>Ｂ君的角色</a:t>
            </a:r>
            <a:r>
              <a:rPr lang="en-US" altLang="zh-TW"/>
              <a:t>…</a:t>
            </a:r>
            <a:r>
              <a:rPr lang="zh-TW" altLang="en-US"/>
              <a:t>中間會出什麼問題，怎麼確保？</a:t>
            </a:r>
            <a:endParaRPr lang="en-US" altLang="zh-TW"/>
          </a:p>
          <a:p>
            <a:pPr lvl="2"/>
            <a:r>
              <a:rPr lang="zh-TW" altLang="en-US"/>
              <a:t>現在疫情嚴重，怎麼確定對方進度與品質？</a:t>
            </a:r>
            <a:endParaRPr lang="en-TW"/>
          </a:p>
          <a:p>
            <a:r>
              <a:rPr lang="en-TW"/>
              <a:t>補充說明</a:t>
            </a:r>
          </a:p>
          <a:p>
            <a:pPr lvl="1"/>
            <a:r>
              <a:rPr lang="en-TW"/>
              <a:t>遊戲職務測試人員，需有能力設計測試計畫書(</a:t>
            </a:r>
            <a:r>
              <a:rPr lang="en-US"/>
              <a:t>google</a:t>
            </a:r>
            <a:r>
              <a:rPr lang="en-TW"/>
              <a:t>)，內容對應為QC（小部份QA）</a:t>
            </a:r>
          </a:p>
          <a:p>
            <a:pPr lvl="1"/>
            <a:r>
              <a:rPr lang="en-TW"/>
              <a:t>想拿門票時，可依對方公司性質，調整測試計畫(+你會程式</a:t>
            </a:r>
            <a:r>
              <a:rPr lang="en-TW">
                <a:sym typeface="Wingdings" pitchFamily="2" charset="2"/>
              </a:rPr>
              <a:t>自動化可能)</a:t>
            </a:r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308288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A1DBD3-FC08-4C5F-A805-10F393BA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雜項管理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D8FABF-409E-4DD5-A921-E7894115C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對應遊戲產業為小項目 </a:t>
            </a:r>
            <a:r>
              <a:rPr lang="en-US" altLang="zh-TW"/>
              <a:t>(</a:t>
            </a:r>
            <a:r>
              <a:rPr lang="zh-TW" altLang="en-US"/>
              <a:t>不是真的雜項</a:t>
            </a:r>
            <a:r>
              <a:rPr lang="en-US" altLang="zh-TW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3916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EC45912-5334-49B2-A61B-9B3EB0D8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範圍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BE72F34-4266-47D9-B17D-91429D06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溝通</a:t>
            </a:r>
            <a:endParaRPr lang="en-US" altLang="zh-TW"/>
          </a:p>
          <a:p>
            <a:pPr lvl="1"/>
            <a:r>
              <a:rPr lang="zh-TW" altLang="en-US"/>
              <a:t>簡報 </a:t>
            </a:r>
            <a:r>
              <a:rPr lang="en-US" altLang="zh-TW"/>
              <a:t>– </a:t>
            </a:r>
            <a:r>
              <a:rPr lang="zh-TW" altLang="en-US"/>
              <a:t>銷售創意</a:t>
            </a:r>
            <a:endParaRPr lang="en-US" altLang="zh-TW"/>
          </a:p>
          <a:p>
            <a:r>
              <a:rPr lang="zh-TW" altLang="en-US"/>
              <a:t>外包</a:t>
            </a:r>
            <a:endParaRPr lang="en-US" altLang="zh-TW"/>
          </a:p>
          <a:p>
            <a:r>
              <a:rPr lang="zh-TW" altLang="en-US"/>
              <a:t>結案</a:t>
            </a:r>
          </a:p>
        </p:txBody>
      </p:sp>
    </p:spTree>
    <p:extLst>
      <p:ext uri="{BB962C8B-B14F-4D97-AF65-F5344CB8AC3E}">
        <p14:creationId xmlns:p14="http://schemas.microsoft.com/office/powerpoint/2010/main" val="5045323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1FEA472-F109-47D3-B8ED-919DAF5ED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溝通的重要性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9C1277-BE7D-46E5-A387-D9B035BD9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對上</a:t>
            </a:r>
            <a:endParaRPr lang="en-US" altLang="zh-TW"/>
          </a:p>
          <a:p>
            <a:pPr lvl="1"/>
            <a:r>
              <a:rPr lang="zh-TW" altLang="en-US"/>
              <a:t>安老闆的心，如計畫進行</a:t>
            </a:r>
            <a:endParaRPr lang="en-US" altLang="zh-TW"/>
          </a:p>
          <a:p>
            <a:r>
              <a:rPr lang="zh-TW" altLang="en-US"/>
              <a:t>對下</a:t>
            </a:r>
            <a:endParaRPr lang="en-US" altLang="zh-TW"/>
          </a:p>
          <a:p>
            <a:pPr lvl="1"/>
            <a:r>
              <a:rPr lang="zh-TW" altLang="en-US"/>
              <a:t>確認團隊上下與公司目標進度一致</a:t>
            </a:r>
            <a:endParaRPr lang="en-US" altLang="zh-TW"/>
          </a:p>
          <a:p>
            <a:pPr lvl="1"/>
            <a:r>
              <a:rPr lang="zh-TW" altLang="en-US"/>
              <a:t>工作氣氛培養、團隊建立</a:t>
            </a:r>
            <a:endParaRPr lang="en-US" altLang="zh-TW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5342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基本溝通模型</a:t>
            </a:r>
          </a:p>
        </p:txBody>
      </p:sp>
      <p:sp>
        <p:nvSpPr>
          <p:cNvPr id="412675" name="Rectangle 3"/>
          <p:cNvSpPr>
            <a:spLocks noChangeArrowheads="1"/>
          </p:cNvSpPr>
          <p:nvPr/>
        </p:nvSpPr>
        <p:spPr bwMode="auto">
          <a:xfrm>
            <a:off x="1037698" y="2418976"/>
            <a:ext cx="2160587" cy="3240088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發送者</a:t>
            </a:r>
          </a:p>
        </p:txBody>
      </p:sp>
      <p:sp>
        <p:nvSpPr>
          <p:cNvPr id="412676" name="Rectangle 4"/>
          <p:cNvSpPr>
            <a:spLocks noChangeArrowheads="1"/>
          </p:cNvSpPr>
          <p:nvPr/>
        </p:nvSpPr>
        <p:spPr bwMode="auto">
          <a:xfrm>
            <a:off x="1253597" y="2850776"/>
            <a:ext cx="1727200" cy="649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組織內容</a:t>
            </a:r>
          </a:p>
        </p:txBody>
      </p:sp>
      <p:sp>
        <p:nvSpPr>
          <p:cNvPr id="412677" name="Rectangle 5"/>
          <p:cNvSpPr>
            <a:spLocks noChangeArrowheads="1"/>
          </p:cNvSpPr>
          <p:nvPr/>
        </p:nvSpPr>
        <p:spPr bwMode="auto">
          <a:xfrm>
            <a:off x="1253597" y="4651001"/>
            <a:ext cx="1727200" cy="649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理解對方</a:t>
            </a:r>
          </a:p>
        </p:txBody>
      </p:sp>
      <p:sp>
        <p:nvSpPr>
          <p:cNvPr id="412678" name="Rectangle 6"/>
          <p:cNvSpPr>
            <a:spLocks noChangeArrowheads="1"/>
          </p:cNvSpPr>
          <p:nvPr/>
        </p:nvSpPr>
        <p:spPr bwMode="auto">
          <a:xfrm>
            <a:off x="5933548" y="2418976"/>
            <a:ext cx="2160587" cy="3240088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發送者</a:t>
            </a:r>
          </a:p>
        </p:txBody>
      </p:sp>
      <p:sp>
        <p:nvSpPr>
          <p:cNvPr id="412679" name="Rectangle 7"/>
          <p:cNvSpPr>
            <a:spLocks noChangeArrowheads="1"/>
          </p:cNvSpPr>
          <p:nvPr/>
        </p:nvSpPr>
        <p:spPr bwMode="auto">
          <a:xfrm>
            <a:off x="6222472" y="2850776"/>
            <a:ext cx="1727200" cy="649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理解對方</a:t>
            </a:r>
          </a:p>
        </p:txBody>
      </p:sp>
      <p:sp>
        <p:nvSpPr>
          <p:cNvPr id="412680" name="Rectangle 8"/>
          <p:cNvSpPr>
            <a:spLocks noChangeArrowheads="1"/>
          </p:cNvSpPr>
          <p:nvPr/>
        </p:nvSpPr>
        <p:spPr bwMode="auto">
          <a:xfrm>
            <a:off x="6222472" y="4651001"/>
            <a:ext cx="1727200" cy="6492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組織內容</a:t>
            </a:r>
          </a:p>
        </p:txBody>
      </p:sp>
      <p:cxnSp>
        <p:nvCxnSpPr>
          <p:cNvPr id="412681" name="AutoShape 9"/>
          <p:cNvCxnSpPr>
            <a:cxnSpLocks noChangeShapeType="1"/>
            <a:stCxn id="412676" idx="3"/>
            <a:endCxn id="412679" idx="1"/>
          </p:cNvCxnSpPr>
          <p:nvPr/>
        </p:nvCxnSpPr>
        <p:spPr bwMode="auto">
          <a:xfrm>
            <a:off x="2980798" y="3176214"/>
            <a:ext cx="32416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412682" name="AutoShape 10"/>
          <p:cNvCxnSpPr>
            <a:cxnSpLocks noChangeShapeType="1"/>
            <a:stCxn id="412680" idx="1"/>
            <a:endCxn id="412677" idx="3"/>
          </p:cNvCxnSpPr>
          <p:nvPr/>
        </p:nvCxnSpPr>
        <p:spPr bwMode="auto">
          <a:xfrm flipH="1">
            <a:off x="2980798" y="4976439"/>
            <a:ext cx="32416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412685" name="AutoShape 13"/>
          <p:cNvSpPr>
            <a:spLocks noChangeArrowheads="1"/>
          </p:cNvSpPr>
          <p:nvPr/>
        </p:nvSpPr>
        <p:spPr bwMode="auto">
          <a:xfrm>
            <a:off x="677334" y="1987176"/>
            <a:ext cx="7848600" cy="4248150"/>
          </a:xfrm>
          <a:prstGeom prst="foldedCorner">
            <a:avLst>
              <a:gd name="adj" fmla="val 125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2686" name="Rectangle 14"/>
          <p:cNvSpPr>
            <a:spLocks noChangeArrowheads="1"/>
          </p:cNvSpPr>
          <p:nvPr/>
        </p:nvSpPr>
        <p:spPr bwMode="auto">
          <a:xfrm>
            <a:off x="3877734" y="1655435"/>
            <a:ext cx="1152525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使用媒介</a:t>
            </a:r>
          </a:p>
        </p:txBody>
      </p:sp>
      <p:sp>
        <p:nvSpPr>
          <p:cNvPr id="412687" name="Text Box 15"/>
          <p:cNvSpPr txBox="1">
            <a:spLocks noChangeArrowheads="1"/>
          </p:cNvSpPr>
          <p:nvPr/>
        </p:nvSpPr>
        <p:spPr bwMode="auto">
          <a:xfrm>
            <a:off x="4061884" y="2707902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/>
              <a:t>訊息</a:t>
            </a:r>
          </a:p>
        </p:txBody>
      </p:sp>
      <p:sp>
        <p:nvSpPr>
          <p:cNvPr id="412688" name="Text Box 16"/>
          <p:cNvSpPr txBox="1">
            <a:spLocks noChangeArrowheads="1"/>
          </p:cNvSpPr>
          <p:nvPr/>
        </p:nvSpPr>
        <p:spPr bwMode="auto">
          <a:xfrm>
            <a:off x="4133322" y="5011364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/>
              <a:t>回應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溝通模型容易產生問題的地方</a:t>
            </a:r>
          </a:p>
        </p:txBody>
      </p:sp>
      <p:grpSp>
        <p:nvGrpSpPr>
          <p:cNvPr id="413699" name="Group 3"/>
          <p:cNvGrpSpPr>
            <a:grpSpLocks/>
          </p:cNvGrpSpPr>
          <p:nvPr/>
        </p:nvGrpSpPr>
        <p:grpSpPr bwMode="auto">
          <a:xfrm>
            <a:off x="3432175" y="2403656"/>
            <a:ext cx="5545138" cy="3257371"/>
            <a:chOff x="476" y="1011"/>
            <a:chExt cx="4944" cy="2827"/>
          </a:xfrm>
        </p:grpSpPr>
        <p:sp>
          <p:nvSpPr>
            <p:cNvPr id="413700" name="Rectangle 4"/>
            <p:cNvSpPr>
              <a:spLocks noChangeArrowheads="1"/>
            </p:cNvSpPr>
            <p:nvPr/>
          </p:nvSpPr>
          <p:spPr bwMode="auto">
            <a:xfrm>
              <a:off x="703" y="1434"/>
              <a:ext cx="1361" cy="2041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發送者</a:t>
              </a:r>
            </a:p>
          </p:txBody>
        </p:sp>
        <p:sp>
          <p:nvSpPr>
            <p:cNvPr id="413701" name="Rectangle 5"/>
            <p:cNvSpPr>
              <a:spLocks noChangeArrowheads="1"/>
            </p:cNvSpPr>
            <p:nvPr/>
          </p:nvSpPr>
          <p:spPr bwMode="auto">
            <a:xfrm>
              <a:off x="839" y="1706"/>
              <a:ext cx="108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組織內容</a:t>
              </a:r>
            </a:p>
          </p:txBody>
        </p:sp>
        <p:sp>
          <p:nvSpPr>
            <p:cNvPr id="413702" name="Rectangle 6"/>
            <p:cNvSpPr>
              <a:spLocks noChangeArrowheads="1"/>
            </p:cNvSpPr>
            <p:nvPr/>
          </p:nvSpPr>
          <p:spPr bwMode="auto">
            <a:xfrm>
              <a:off x="839" y="2840"/>
              <a:ext cx="108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理解對方</a:t>
              </a:r>
            </a:p>
          </p:txBody>
        </p:sp>
        <p:sp>
          <p:nvSpPr>
            <p:cNvPr id="413703" name="Rectangle 7"/>
            <p:cNvSpPr>
              <a:spLocks noChangeArrowheads="1"/>
            </p:cNvSpPr>
            <p:nvPr/>
          </p:nvSpPr>
          <p:spPr bwMode="auto">
            <a:xfrm>
              <a:off x="3787" y="1434"/>
              <a:ext cx="1361" cy="2041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發送者</a:t>
              </a:r>
            </a:p>
          </p:txBody>
        </p:sp>
        <p:sp>
          <p:nvSpPr>
            <p:cNvPr id="413704" name="Rectangle 8"/>
            <p:cNvSpPr>
              <a:spLocks noChangeArrowheads="1"/>
            </p:cNvSpPr>
            <p:nvPr/>
          </p:nvSpPr>
          <p:spPr bwMode="auto">
            <a:xfrm>
              <a:off x="3969" y="1706"/>
              <a:ext cx="108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理解對方</a:t>
              </a:r>
            </a:p>
          </p:txBody>
        </p:sp>
        <p:sp>
          <p:nvSpPr>
            <p:cNvPr id="413705" name="Rectangle 9"/>
            <p:cNvSpPr>
              <a:spLocks noChangeArrowheads="1"/>
            </p:cNvSpPr>
            <p:nvPr/>
          </p:nvSpPr>
          <p:spPr bwMode="auto">
            <a:xfrm>
              <a:off x="3969" y="2840"/>
              <a:ext cx="1088" cy="40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組織內容</a:t>
              </a:r>
            </a:p>
          </p:txBody>
        </p:sp>
        <p:cxnSp>
          <p:nvCxnSpPr>
            <p:cNvPr id="413706" name="AutoShape 10"/>
            <p:cNvCxnSpPr>
              <a:cxnSpLocks noChangeShapeType="1"/>
              <a:stCxn id="413701" idx="3"/>
              <a:endCxn id="413704" idx="1"/>
            </p:cNvCxnSpPr>
            <p:nvPr/>
          </p:nvCxnSpPr>
          <p:spPr bwMode="auto">
            <a:xfrm>
              <a:off x="1927" y="1911"/>
              <a:ext cx="204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13707" name="AutoShape 11"/>
            <p:cNvCxnSpPr>
              <a:cxnSpLocks noChangeShapeType="1"/>
              <a:stCxn id="413705" idx="1"/>
              <a:endCxn id="413702" idx="3"/>
            </p:cNvCxnSpPr>
            <p:nvPr/>
          </p:nvCxnSpPr>
          <p:spPr bwMode="auto">
            <a:xfrm flipH="1">
              <a:off x="1927" y="3045"/>
              <a:ext cx="204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13708" name="AutoShape 12"/>
            <p:cNvSpPr>
              <a:spLocks noChangeArrowheads="1"/>
            </p:cNvSpPr>
            <p:nvPr/>
          </p:nvSpPr>
          <p:spPr bwMode="auto">
            <a:xfrm>
              <a:off x="3061" y="1797"/>
              <a:ext cx="635" cy="363"/>
            </a:xfrm>
            <a:prstGeom prst="cloudCallout">
              <a:avLst>
                <a:gd name="adj1" fmla="val -4171"/>
                <a:gd name="adj2" fmla="val 23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lang="zh-TW" altLang="en-US"/>
                <a:t>雜訊</a:t>
              </a:r>
            </a:p>
          </p:txBody>
        </p:sp>
        <p:sp>
          <p:nvSpPr>
            <p:cNvPr id="413709" name="AutoShape 13"/>
            <p:cNvSpPr>
              <a:spLocks noChangeArrowheads="1"/>
            </p:cNvSpPr>
            <p:nvPr/>
          </p:nvSpPr>
          <p:spPr bwMode="auto">
            <a:xfrm>
              <a:off x="2064" y="2840"/>
              <a:ext cx="635" cy="363"/>
            </a:xfrm>
            <a:prstGeom prst="cloudCallout">
              <a:avLst>
                <a:gd name="adj1" fmla="val -4171"/>
                <a:gd name="adj2" fmla="val 23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lang="zh-TW" altLang="en-US"/>
                <a:t>雜訊</a:t>
              </a:r>
            </a:p>
          </p:txBody>
        </p:sp>
        <p:sp>
          <p:nvSpPr>
            <p:cNvPr id="413710" name="AutoShape 14"/>
            <p:cNvSpPr>
              <a:spLocks noChangeArrowheads="1"/>
            </p:cNvSpPr>
            <p:nvPr/>
          </p:nvSpPr>
          <p:spPr bwMode="auto">
            <a:xfrm>
              <a:off x="476" y="1162"/>
              <a:ext cx="4944" cy="2676"/>
            </a:xfrm>
            <a:prstGeom prst="foldedCorner">
              <a:avLst>
                <a:gd name="adj" fmla="val 125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3711" name="Rectangle 15"/>
            <p:cNvSpPr>
              <a:spLocks noChangeArrowheads="1"/>
            </p:cNvSpPr>
            <p:nvPr/>
          </p:nvSpPr>
          <p:spPr bwMode="auto">
            <a:xfrm>
              <a:off x="2341" y="1011"/>
              <a:ext cx="1037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使用媒介</a:t>
              </a:r>
            </a:p>
          </p:txBody>
        </p:sp>
        <p:sp>
          <p:nvSpPr>
            <p:cNvPr id="413712" name="Text Box 16"/>
            <p:cNvSpPr txBox="1">
              <a:spLocks noChangeArrowheads="1"/>
            </p:cNvSpPr>
            <p:nvPr/>
          </p:nvSpPr>
          <p:spPr bwMode="auto">
            <a:xfrm>
              <a:off x="2608" y="1616"/>
              <a:ext cx="571" cy="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/>
                <a:t>訊息</a:t>
              </a:r>
            </a:p>
          </p:txBody>
        </p:sp>
        <p:sp>
          <p:nvSpPr>
            <p:cNvPr id="413713" name="Text Box 17"/>
            <p:cNvSpPr txBox="1">
              <a:spLocks noChangeArrowheads="1"/>
            </p:cNvSpPr>
            <p:nvPr/>
          </p:nvSpPr>
          <p:spPr bwMode="auto">
            <a:xfrm>
              <a:off x="2653" y="3066"/>
              <a:ext cx="572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/>
                <a:t>回應</a:t>
              </a:r>
            </a:p>
          </p:txBody>
        </p:sp>
      </p:grpSp>
      <p:sp>
        <p:nvSpPr>
          <p:cNvPr id="413714" name="AutoShape 18"/>
          <p:cNvSpPr>
            <a:spLocks/>
          </p:cNvSpPr>
          <p:nvPr/>
        </p:nvSpPr>
        <p:spPr bwMode="auto">
          <a:xfrm>
            <a:off x="7108825" y="1730376"/>
            <a:ext cx="1651000" cy="619125"/>
          </a:xfrm>
          <a:prstGeom prst="accentCallout2">
            <a:avLst>
              <a:gd name="adj1" fmla="val 18463"/>
              <a:gd name="adj2" fmla="val -4616"/>
              <a:gd name="adj3" fmla="val 18463"/>
              <a:gd name="adj4" fmla="val -21731"/>
              <a:gd name="adj5" fmla="val 111537"/>
              <a:gd name="adj6" fmla="val -39519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TW" altLang="en-US"/>
              <a:t>媒介選擇錯誤</a:t>
            </a:r>
          </a:p>
          <a:p>
            <a:pPr algn="ctr"/>
            <a:r>
              <a:rPr lang="zh-TW" altLang="en-US"/>
              <a:t>產生雜訊</a:t>
            </a:r>
          </a:p>
        </p:txBody>
      </p:sp>
      <p:sp>
        <p:nvSpPr>
          <p:cNvPr id="413715" name="AutoShape 19"/>
          <p:cNvSpPr>
            <a:spLocks/>
          </p:cNvSpPr>
          <p:nvPr/>
        </p:nvSpPr>
        <p:spPr bwMode="auto">
          <a:xfrm>
            <a:off x="1992314" y="2636838"/>
            <a:ext cx="2225675" cy="431800"/>
          </a:xfrm>
          <a:prstGeom prst="accentCallout2">
            <a:avLst>
              <a:gd name="adj1" fmla="val 26472"/>
              <a:gd name="adj2" fmla="val 103426"/>
              <a:gd name="adj3" fmla="val 26472"/>
              <a:gd name="adj4" fmla="val 111556"/>
              <a:gd name="adj5" fmla="val 162866"/>
              <a:gd name="adj6" fmla="val 119972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TW" altLang="en-US"/>
              <a:t>雙方表達能力不好</a:t>
            </a:r>
          </a:p>
        </p:txBody>
      </p:sp>
      <p:sp>
        <p:nvSpPr>
          <p:cNvPr id="413716" name="AutoShape 20"/>
          <p:cNvSpPr>
            <a:spLocks/>
          </p:cNvSpPr>
          <p:nvPr/>
        </p:nvSpPr>
        <p:spPr bwMode="auto">
          <a:xfrm>
            <a:off x="1919289" y="5157789"/>
            <a:ext cx="2225675" cy="358775"/>
          </a:xfrm>
          <a:prstGeom prst="accentCallout2">
            <a:avLst>
              <a:gd name="adj1" fmla="val 31856"/>
              <a:gd name="adj2" fmla="val 103426"/>
              <a:gd name="adj3" fmla="val 31856"/>
              <a:gd name="adj4" fmla="val 107773"/>
              <a:gd name="adj5" fmla="val -61949"/>
              <a:gd name="adj6" fmla="val 112199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TW" altLang="en-US"/>
              <a:t>誤解對方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基本的溝通媒介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/>
              <a:t>口語 </a:t>
            </a:r>
            <a:r>
              <a:rPr lang="en-US" altLang="zh-TW"/>
              <a:t>–  </a:t>
            </a:r>
            <a:r>
              <a:rPr lang="zh-TW" altLang="en-US">
                <a:solidFill>
                  <a:srgbClr val="FF0000"/>
                </a:solidFill>
              </a:rPr>
              <a:t>快、易誤解、易忘記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正式</a:t>
            </a:r>
          </a:p>
          <a:p>
            <a:pPr lvl="2">
              <a:lnSpc>
                <a:spcPct val="90000"/>
              </a:lnSpc>
            </a:pPr>
            <a:r>
              <a:rPr lang="zh-TW" altLang="en-US"/>
              <a:t>演講、研討會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非正式</a:t>
            </a:r>
          </a:p>
          <a:p>
            <a:pPr lvl="2">
              <a:lnSpc>
                <a:spcPct val="90000"/>
              </a:lnSpc>
            </a:pPr>
            <a:r>
              <a:rPr lang="zh-TW" altLang="en-US"/>
              <a:t>會議、閒話家常</a:t>
            </a:r>
          </a:p>
          <a:p>
            <a:pPr>
              <a:lnSpc>
                <a:spcPct val="90000"/>
              </a:lnSpc>
            </a:pPr>
            <a:r>
              <a:rPr lang="zh-TW" altLang="en-US"/>
              <a:t>書面資料 </a:t>
            </a:r>
            <a:r>
              <a:rPr lang="en-US" altLang="zh-TW"/>
              <a:t>–</a:t>
            </a:r>
            <a:r>
              <a:rPr lang="zh-TW" altLang="en-US"/>
              <a:t> </a:t>
            </a:r>
            <a:r>
              <a:rPr lang="zh-TW" altLang="en-US">
                <a:solidFill>
                  <a:srgbClr val="FF0000"/>
                </a:solidFill>
              </a:rPr>
              <a:t>詳盡、時間太久、不看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正式</a:t>
            </a:r>
          </a:p>
          <a:p>
            <a:pPr lvl="2">
              <a:lnSpc>
                <a:spcPct val="90000"/>
              </a:lnSpc>
            </a:pPr>
            <a:r>
              <a:rPr lang="zh-TW" altLang="en-US"/>
              <a:t>專案計畫書</a:t>
            </a:r>
          </a:p>
          <a:p>
            <a:pPr lvl="2">
              <a:lnSpc>
                <a:spcPct val="90000"/>
              </a:lnSpc>
            </a:pPr>
            <a:r>
              <a:rPr lang="zh-TW" altLang="en-US"/>
              <a:t>適用長距離</a:t>
            </a:r>
            <a:r>
              <a:rPr lang="en-US" altLang="zh-TW"/>
              <a:t>(</a:t>
            </a:r>
            <a:r>
              <a:rPr lang="zh-TW" altLang="en-US"/>
              <a:t>時間</a:t>
            </a:r>
            <a:r>
              <a:rPr lang="en-US" altLang="zh-TW"/>
              <a:t>)</a:t>
            </a:r>
            <a:r>
              <a:rPr lang="zh-TW" altLang="en-US"/>
              <a:t>溝通</a:t>
            </a:r>
          </a:p>
          <a:p>
            <a:pPr lvl="1">
              <a:lnSpc>
                <a:spcPct val="90000"/>
              </a:lnSpc>
            </a:pPr>
            <a:r>
              <a:rPr kumimoji="0" lang="zh-TW" altLang="en-US"/>
              <a:t>非正式</a:t>
            </a:r>
          </a:p>
          <a:p>
            <a:pPr lvl="2">
              <a:lnSpc>
                <a:spcPct val="90000"/>
              </a:lnSpc>
            </a:pPr>
            <a:r>
              <a:rPr kumimoji="0" lang="zh-TW" altLang="en-US"/>
              <a:t>小紙條、</a:t>
            </a:r>
            <a:r>
              <a:rPr kumimoji="0" lang="en-US" altLang="zh-TW"/>
              <a:t>Email</a:t>
            </a:r>
            <a:endParaRPr lang="en-US" altLang="zh-TW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9CCF7C4-C188-4D0F-A2E2-203E7E619393}"/>
              </a:ext>
            </a:extLst>
          </p:cNvPr>
          <p:cNvGrpSpPr/>
          <p:nvPr/>
        </p:nvGrpSpPr>
        <p:grpSpPr>
          <a:xfrm>
            <a:off x="5272835" y="4763987"/>
            <a:ext cx="5968904" cy="1065121"/>
            <a:chOff x="611188" y="3355975"/>
            <a:chExt cx="7961312" cy="194945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8BA8C970-D3A1-4F54-A33E-3CE44EF38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8" y="3357563"/>
              <a:ext cx="1901825" cy="1030287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將需要溝通的事</a:t>
              </a:r>
            </a:p>
            <a:p>
              <a:pPr algn="ctr"/>
              <a:r>
                <a:rPr lang="zh-TW" altLang="en-US"/>
                <a:t>寫成小紙條</a:t>
              </a: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56CFE783-096D-4204-A01F-EBE800CB7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413" y="3359150"/>
              <a:ext cx="1252537" cy="1030288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向對象以</a:t>
              </a:r>
            </a:p>
            <a:p>
              <a:pPr algn="ctr"/>
              <a:r>
                <a:rPr lang="zh-TW" altLang="en-US"/>
                <a:t>口語解釋</a:t>
              </a: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1B9DD5B9-57F8-48AB-9552-7DF1C6F40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3625" y="3357563"/>
              <a:ext cx="1349375" cy="1030287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0" lang="zh-TW" altLang="en-US"/>
                <a:t>請對</a:t>
              </a:r>
              <a:r>
                <a:rPr lang="zh-TW" altLang="en-US"/>
                <a:t>象覆述</a:t>
              </a:r>
            </a:p>
          </p:txBody>
        </p:sp>
        <p:cxnSp>
          <p:nvCxnSpPr>
            <p:cNvPr id="9" name="AutoShape 6">
              <a:extLst>
                <a:ext uri="{FF2B5EF4-FFF2-40B4-BE49-F238E27FC236}">
                  <a16:creationId xmlns:a16="http://schemas.microsoft.com/office/drawing/2014/main" id="{DA125CFD-ABC9-4607-AD48-E5AAE11F990E}"/>
                </a:ext>
              </a:extLst>
            </p:cNvPr>
            <p:cNvCxnSpPr>
              <a:cxnSpLocks noChangeShapeType="1"/>
              <a:stCxn id="5" idx="3"/>
              <a:endCxn id="7" idx="1"/>
            </p:cNvCxnSpPr>
            <p:nvPr/>
          </p:nvCxnSpPr>
          <p:spPr bwMode="auto">
            <a:xfrm>
              <a:off x="2513013" y="3873500"/>
              <a:ext cx="5334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" name="AutoShape 7">
              <a:extLst>
                <a:ext uri="{FF2B5EF4-FFF2-40B4-BE49-F238E27FC236}">
                  <a16:creationId xmlns:a16="http://schemas.microsoft.com/office/drawing/2014/main" id="{72C6C090-68F2-4911-AA78-2973583FB2C0}"/>
                </a:ext>
              </a:extLst>
            </p:cNvPr>
            <p:cNvCxnSpPr>
              <a:cxnSpLocks noChangeShapeType="1"/>
              <a:stCxn id="7" idx="3"/>
              <a:endCxn id="8" idx="1"/>
            </p:cNvCxnSpPr>
            <p:nvPr/>
          </p:nvCxnSpPr>
          <p:spPr bwMode="auto">
            <a:xfrm flipV="1">
              <a:off x="4298950" y="3873500"/>
              <a:ext cx="574675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0FC00ACD-04D2-485E-8463-C6A59771C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650" y="3355975"/>
              <a:ext cx="1476375" cy="1030288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將小紙條</a:t>
              </a:r>
            </a:p>
            <a:p>
              <a:pPr algn="ctr"/>
              <a:r>
                <a:rPr lang="zh-TW" altLang="en-US"/>
                <a:t>貼於醒目處</a:t>
              </a:r>
            </a:p>
          </p:txBody>
        </p:sp>
        <p:cxnSp>
          <p:nvCxnSpPr>
            <p:cNvPr id="12" name="AutoShape 9">
              <a:extLst>
                <a:ext uri="{FF2B5EF4-FFF2-40B4-BE49-F238E27FC236}">
                  <a16:creationId xmlns:a16="http://schemas.microsoft.com/office/drawing/2014/main" id="{4E5EF377-594D-4430-A245-2AB9EF34D8D9}"/>
                </a:ext>
              </a:extLst>
            </p:cNvPr>
            <p:cNvCxnSpPr>
              <a:cxnSpLocks noChangeShapeType="1"/>
              <a:stCxn id="8" idx="3"/>
              <a:endCxn id="11" idx="1"/>
            </p:cNvCxnSpPr>
            <p:nvPr/>
          </p:nvCxnSpPr>
          <p:spPr bwMode="auto">
            <a:xfrm flipV="1">
              <a:off x="6223000" y="3871913"/>
              <a:ext cx="501650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pic>
          <p:nvPicPr>
            <p:cNvPr id="13" name="Picture 10" descr="MCj04326050000[1]">
              <a:extLst>
                <a:ext uri="{FF2B5EF4-FFF2-40B4-BE49-F238E27FC236}">
                  <a16:creationId xmlns:a16="http://schemas.microsoft.com/office/drawing/2014/main" id="{C99AC9DF-07F1-4E6B-878C-5EC3C1D3D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41488" y="4330700"/>
              <a:ext cx="925512" cy="925513"/>
            </a:xfrm>
            <a:prstGeom prst="rect">
              <a:avLst/>
            </a:prstGeom>
            <a:noFill/>
          </p:spPr>
        </p:pic>
        <p:pic>
          <p:nvPicPr>
            <p:cNvPr id="14" name="Picture 11" descr="MCj04339250000[1]">
              <a:extLst>
                <a:ext uri="{FF2B5EF4-FFF2-40B4-BE49-F238E27FC236}">
                  <a16:creationId xmlns:a16="http://schemas.microsoft.com/office/drawing/2014/main" id="{2EEDC9AF-771A-49EB-9EA4-AC0DA276AA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76625" y="4144963"/>
              <a:ext cx="1160463" cy="1160462"/>
            </a:xfrm>
            <a:prstGeom prst="rect">
              <a:avLst/>
            </a:prstGeom>
            <a:noFill/>
          </p:spPr>
        </p:pic>
        <p:pic>
          <p:nvPicPr>
            <p:cNvPr id="15" name="Picture 12" descr="MCj04339250000[1]">
              <a:extLst>
                <a:ext uri="{FF2B5EF4-FFF2-40B4-BE49-F238E27FC236}">
                  <a16:creationId xmlns:a16="http://schemas.microsoft.com/office/drawing/2014/main" id="{696AFDB4-1DE7-4FD5-8060-7C598677B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70513" y="4135438"/>
              <a:ext cx="1160462" cy="1160462"/>
            </a:xfrm>
            <a:prstGeom prst="rect">
              <a:avLst/>
            </a:prstGeom>
            <a:noFill/>
          </p:spPr>
        </p:pic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16E5B309-DEA2-4242-886A-542F89FB7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71563">
              <a:off x="3937000" y="4279900"/>
              <a:ext cx="41275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B2AD6A13-F070-4DF1-8317-867BA02FB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71563">
              <a:off x="5541963" y="4056063"/>
              <a:ext cx="412750" cy="3667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pic>
          <p:nvPicPr>
            <p:cNvPr id="18" name="Picture 15" descr="MCj01983120000[1]">
              <a:extLst>
                <a:ext uri="{FF2B5EF4-FFF2-40B4-BE49-F238E27FC236}">
                  <a16:creationId xmlns:a16="http://schemas.microsoft.com/office/drawing/2014/main" id="{122A8DD7-02D2-4297-9BDA-3064A4E0F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07275" y="4265613"/>
              <a:ext cx="1165225" cy="996950"/>
            </a:xfrm>
            <a:prstGeom prst="rect">
              <a:avLst/>
            </a:prstGeom>
            <a:noFill/>
          </p:spPr>
        </p:pic>
      </p:grp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6150B66A-36D9-4079-AAB4-95C950534A12}"/>
              </a:ext>
            </a:extLst>
          </p:cNvPr>
          <p:cNvSpPr/>
          <p:nvPr/>
        </p:nvSpPr>
        <p:spPr>
          <a:xfrm>
            <a:off x="5486517" y="3769798"/>
            <a:ext cx="980694" cy="5629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會議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533763F-EF21-41F2-B7BD-B9CF1B312807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5976864" y="4332715"/>
            <a:ext cx="8907" cy="43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D3A3394-998A-419A-8EC4-62CAE0988B97}"/>
              </a:ext>
            </a:extLst>
          </p:cNvPr>
          <p:cNvSpPr/>
          <p:nvPr/>
        </p:nvSpPr>
        <p:spPr>
          <a:xfrm>
            <a:off x="5495424" y="2827046"/>
            <a:ext cx="980694" cy="5629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文件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0B0DBB7-D545-4C31-B59C-965500062752}"/>
              </a:ext>
            </a:extLst>
          </p:cNvPr>
          <p:cNvCxnSpPr>
            <a:stCxn id="22" idx="2"/>
            <a:endCxn id="3" idx="0"/>
          </p:cNvCxnSpPr>
          <p:nvPr/>
        </p:nvCxnSpPr>
        <p:spPr>
          <a:xfrm flipH="1">
            <a:off x="5976864" y="3389963"/>
            <a:ext cx="8907" cy="379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會議主持、簡報技巧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設定會議</a:t>
            </a:r>
            <a:r>
              <a:rPr lang="zh-TW" altLang="en-US">
                <a:solidFill>
                  <a:srgbClr val="FF0000"/>
                </a:solidFill>
              </a:rPr>
              <a:t>結束時間</a:t>
            </a:r>
          </a:p>
          <a:p>
            <a:r>
              <a:rPr lang="zh-TW" altLang="en-US"/>
              <a:t>多、短一般優於少、長頻率</a:t>
            </a:r>
            <a:endParaRPr lang="en-US" altLang="zh-TW"/>
          </a:p>
          <a:p>
            <a:pPr lvl="1"/>
            <a:r>
              <a:rPr lang="en-US" altLang="zh-TW"/>
              <a:t>Scrum meeting</a:t>
            </a:r>
          </a:p>
          <a:p>
            <a:r>
              <a:rPr lang="zh-TW" altLang="en-US"/>
              <a:t>掌控會議進行</a:t>
            </a:r>
          </a:p>
          <a:p>
            <a:pPr lvl="1"/>
            <a:r>
              <a:rPr lang="zh-TW" altLang="en-US"/>
              <a:t>事前發佈會議討論主題</a:t>
            </a:r>
          </a:p>
          <a:p>
            <a:pPr lvl="1"/>
            <a:r>
              <a:rPr lang="zh-TW" altLang="en-US"/>
              <a:t>不要找不相干的人</a:t>
            </a:r>
            <a:endParaRPr lang="en-US" altLang="zh-TW"/>
          </a:p>
          <a:p>
            <a:pPr lvl="1"/>
            <a:r>
              <a:rPr lang="zh-TW" altLang="en-US"/>
              <a:t>離題制止</a:t>
            </a:r>
          </a:p>
          <a:p>
            <a:r>
              <a:rPr lang="zh-TW" altLang="en-US"/>
              <a:t>設定基本規則</a:t>
            </a:r>
            <a:r>
              <a:rPr lang="en-US" altLang="zh-TW"/>
              <a:t>(</a:t>
            </a:r>
            <a:r>
              <a:rPr lang="zh-TW" altLang="en-US"/>
              <a:t>不准遲到等</a:t>
            </a:r>
            <a:r>
              <a:rPr lang="en-US" altLang="zh-TW"/>
              <a:t>)</a:t>
            </a:r>
          </a:p>
          <a:p>
            <a:r>
              <a:rPr lang="zh-TW" altLang="en-US"/>
              <a:t>事前文件 </a:t>
            </a:r>
            <a:r>
              <a:rPr lang="en-US" altLang="zh-TW"/>
              <a:t>– </a:t>
            </a:r>
            <a:r>
              <a:rPr lang="zh-TW" altLang="en-US"/>
              <a:t>簡報或書面文件 （要求預先閱讀）</a:t>
            </a:r>
            <a:endParaRPr lang="en-US" altLang="zh-TW"/>
          </a:p>
          <a:p>
            <a:r>
              <a:rPr lang="zh-TW" altLang="en-US"/>
              <a:t>會議紀錄</a:t>
            </a:r>
          </a:p>
        </p:txBody>
      </p:sp>
      <p:pic>
        <p:nvPicPr>
          <p:cNvPr id="423940" name="Picture 4" descr="MCj023177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4363" y="4202113"/>
            <a:ext cx="1536700" cy="17637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簡報技巧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目的</a:t>
            </a:r>
          </a:p>
          <a:p>
            <a:pPr lvl="1"/>
            <a:r>
              <a:rPr lang="zh-TW" altLang="en-US"/>
              <a:t>傳達訊息</a:t>
            </a:r>
          </a:p>
          <a:p>
            <a:pPr lvl="1"/>
            <a:r>
              <a:rPr lang="zh-TW" altLang="en-US"/>
              <a:t>說服觀眾</a:t>
            </a:r>
            <a:endParaRPr lang="en-US" altLang="zh-TW"/>
          </a:p>
          <a:p>
            <a:r>
              <a:rPr lang="zh-TW" altLang="en-US"/>
              <a:t>練習比聽課說重要</a:t>
            </a:r>
          </a:p>
          <a:p>
            <a:r>
              <a:rPr lang="zh-TW" altLang="en-US"/>
              <a:t>參考資料</a:t>
            </a:r>
          </a:p>
          <a:p>
            <a:pPr lvl="1"/>
            <a:r>
              <a:rPr lang="en-US" altLang="zh-TW">
                <a:hlinkClick r:id="rId2"/>
              </a:rPr>
              <a:t>http://www.lis.ntu.edu.tw/~pnhsieh/articles/presentation.htm</a:t>
            </a:r>
            <a:endParaRPr lang="en-US" altLang="zh-TW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觀眾的操作</a:t>
            </a:r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事先知道觀眾的基本資訊</a:t>
            </a:r>
          </a:p>
          <a:p>
            <a:pPr lvl="1"/>
            <a:r>
              <a:rPr lang="zh-TW" altLang="en-US"/>
              <a:t>做功課</a:t>
            </a:r>
          </a:p>
          <a:p>
            <a:pPr lvl="1"/>
            <a:r>
              <a:rPr lang="zh-TW" altLang="en-US"/>
              <a:t>為什麼會來聽我們演講 </a:t>
            </a:r>
          </a:p>
          <a:p>
            <a:pPr lvl="1"/>
            <a:r>
              <a:rPr lang="zh-TW" altLang="en-US"/>
              <a:t>想從我們的演講中得到什麼？</a:t>
            </a:r>
          </a:p>
          <a:p>
            <a:pPr lvl="1"/>
            <a:r>
              <a:rPr lang="zh-TW" altLang="en-US"/>
              <a:t>我們的簡報內容能不能符合觀眾的需求？</a:t>
            </a:r>
          </a:p>
          <a:p>
            <a:pPr lvl="1"/>
            <a:r>
              <a:rPr lang="zh-TW" altLang="en-US"/>
              <a:t>觀眾的人數有多少？ </a:t>
            </a:r>
          </a:p>
          <a:p>
            <a:r>
              <a:rPr lang="zh-TW" altLang="en-US"/>
              <a:t>觀眾對主題的熟悉程度如何？ </a:t>
            </a:r>
          </a:p>
          <a:p>
            <a:pPr lvl="1"/>
            <a:r>
              <a:rPr lang="zh-TW" altLang="en-US"/>
              <a:t>避免太快或太慢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6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12086592"/>
              </p:ext>
            </p:extLst>
          </p:nvPr>
        </p:nvGraphicFramePr>
        <p:xfrm>
          <a:off x="1006007" y="3991497"/>
          <a:ext cx="7900927" cy="187220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2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92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遊戲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u="none" strike="noStrike" kern="1200" cap="none" normalizeH="0" baseline="0">
                          <a:ln>
                            <a:noFill/>
                          </a:ln>
                          <a:effectLst/>
                        </a:rPr>
                        <a:t>APPRU</a:t>
                      </a:r>
                      <a:endParaRPr kumimoji="0" lang="zh-TW" altLang="en-US" sz="20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新細明體" charset="-120"/>
                        <a:cs typeface="+mn-cs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u="none" strike="noStrike" kern="1200" cap="none" normalizeH="0" baseline="0">
                          <a:ln>
                            <a:noFill/>
                          </a:ln>
                          <a:effectLst/>
                        </a:rPr>
                        <a:t>付費比</a:t>
                      </a:r>
                      <a:endParaRPr kumimoji="0" lang="zh-TW" altLang="en-US" sz="20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新細明體" charset="-120"/>
                        <a:cs typeface="+mn-cs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u="none" strike="noStrike" kern="1200" cap="none" normalizeH="0" baseline="0">
                          <a:ln>
                            <a:noFill/>
                          </a:ln>
                          <a:effectLst/>
                        </a:rPr>
                        <a:t>玩家總數</a:t>
                      </a:r>
                      <a:endParaRPr kumimoji="0" lang="zh-TW" altLang="en-US" sz="20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新細明體" charset="-120"/>
                        <a:cs typeface="+mn-cs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u="none" strike="noStrike" kern="1200" cap="none" normalizeH="0" baseline="0" noProof="0">
                          <a:ln>
                            <a:noFill/>
                          </a:ln>
                          <a:effectLst/>
                        </a:rPr>
                        <a:t>每月營收期望值 </a:t>
                      </a:r>
                      <a:endParaRPr kumimoji="0" lang="zh-TW" altLang="en-US" sz="2000" b="1" i="0" u="none" strike="noStrike" kern="1200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新細明體" charset="-120"/>
                        <a:cs typeface="+mn-cs"/>
                      </a:endParaRP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25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魔獸世界</a:t>
                      </a:r>
                      <a:endParaRPr kumimoji="0" lang="zh-TW" altLang="zh-TW" sz="3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300</a:t>
                      </a:r>
                      <a:endParaRPr kumimoji="0" lang="zh-TW" alt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100%</a:t>
                      </a:r>
                      <a:endParaRPr kumimoji="0" lang="zh-TW" alt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700</a:t>
                      </a:r>
                      <a:endParaRPr kumimoji="0" lang="zh-TW" alt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21</a:t>
                      </a:r>
                      <a:r>
                        <a:rPr kumimoji="0" lang="zh-TW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億</a:t>
                      </a: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69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神魔之塔</a:t>
                      </a:r>
                      <a:endParaRPr kumimoji="0" lang="zh-TW" alt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zh-TW" alt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3%</a:t>
                      </a:r>
                      <a:endParaRPr kumimoji="0" lang="zh-TW" alt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zh-TW" alt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新細明體" charset="-120"/>
                      </a:endParaRPr>
                    </a:p>
                  </a:txBody>
                  <a:tcPr marL="17780" marR="1778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1.5</a:t>
                      </a:r>
                      <a:r>
                        <a:rPr kumimoji="0" lang="zh-TW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新細明體" charset="-120"/>
                        </a:rPr>
                        <a:t>億</a:t>
                      </a:r>
                    </a:p>
                  </a:txBody>
                  <a:tcPr marL="17780" marR="1778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677334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65760" indent="-283464" defTabSz="914400">
              <a:spcBef>
                <a:spcPct val="20000"/>
              </a:spcBef>
              <a:buFont typeface="Wingdings 2"/>
              <a:buChar char=""/>
              <a:defRPr/>
            </a:pPr>
            <a:r>
              <a:rPr lang="en-US" altLang="zh-TW" sz="2400"/>
              <a:t>APPRU</a:t>
            </a:r>
            <a:r>
              <a:rPr lang="zh-TW" altLang="en-US" sz="2400"/>
              <a:t> </a:t>
            </a:r>
            <a:r>
              <a:rPr lang="en-US" altLang="zh-TW" sz="2400"/>
              <a:t>=</a:t>
            </a:r>
            <a:r>
              <a:rPr lang="zh-TW" altLang="en-US" sz="2400"/>
              <a:t> 付費玩家平均支付費用</a:t>
            </a:r>
            <a:endParaRPr lang="en-US" altLang="zh-TW" sz="2400"/>
          </a:p>
          <a:p>
            <a:pPr marL="365760" indent="-283464" defTabSz="914400">
              <a:spcBef>
                <a:spcPct val="20000"/>
              </a:spcBef>
              <a:buFont typeface="Wingdings 2"/>
              <a:buChar char=""/>
              <a:defRPr/>
            </a:pPr>
            <a:r>
              <a:rPr lang="zh-TW" altLang="en-US" sz="2400"/>
              <a:t>付費比</a:t>
            </a:r>
            <a:endParaRPr lang="en-US" altLang="zh-TW" sz="2400"/>
          </a:p>
          <a:p>
            <a:pPr marL="365760" indent="-283464" defTabSz="914400">
              <a:spcBef>
                <a:spcPct val="20000"/>
              </a:spcBef>
              <a:buFont typeface="Wingdings 2"/>
              <a:buChar char=""/>
              <a:defRPr/>
            </a:pPr>
            <a:r>
              <a:rPr lang="zh-TW" altLang="en-US" sz="2400"/>
              <a:t>每月營收期望值 </a:t>
            </a:r>
            <a:r>
              <a:rPr lang="en-US" altLang="zh-TW" sz="2400"/>
              <a:t>=</a:t>
            </a:r>
            <a:r>
              <a:rPr lang="zh-TW" altLang="en-US" sz="2400"/>
              <a:t> 總玩家人數 * 付費比 * </a:t>
            </a:r>
            <a:r>
              <a:rPr lang="en-US" altLang="zh-TW" sz="2400"/>
              <a:t>APPRU</a:t>
            </a:r>
          </a:p>
          <a:p>
            <a:pPr marL="365760" indent="-283464" defTabSz="914400">
              <a:spcBef>
                <a:spcPct val="20000"/>
              </a:spcBef>
              <a:buFont typeface="Wingdings 2"/>
              <a:buChar char=""/>
              <a:defRPr/>
            </a:pPr>
            <a:r>
              <a:rPr lang="zh-TW" altLang="en-US" sz="2400"/>
              <a:t>一般跟營運商拆成 </a:t>
            </a:r>
            <a:r>
              <a:rPr lang="en-US" altLang="zh-TW" sz="2400"/>
              <a:t>=</a:t>
            </a:r>
            <a:r>
              <a:rPr lang="zh-TW" altLang="en-US" sz="2400"/>
              <a:t> 扣除</a:t>
            </a:r>
            <a:r>
              <a:rPr lang="en-US" altLang="zh-TW" sz="2400"/>
              <a:t>30%</a:t>
            </a:r>
            <a:r>
              <a:rPr lang="zh-TW" altLang="en-US" sz="2400"/>
              <a:t>通路後的 </a:t>
            </a:r>
            <a:r>
              <a:rPr lang="en-US" altLang="zh-TW" sz="2400"/>
              <a:t>x%</a:t>
            </a:r>
          </a:p>
          <a:p>
            <a:pPr marL="822960" lvl="1" indent="-283464">
              <a:spcBef>
                <a:spcPct val="20000"/>
              </a:spcBef>
              <a:buFont typeface="Wingdings 2"/>
              <a:buChar char=""/>
              <a:defRPr/>
            </a:pPr>
            <a:r>
              <a:rPr lang="en-US" altLang="zh-TW" sz="2400"/>
              <a:t>20~50%</a:t>
            </a:r>
            <a:r>
              <a:rPr lang="zh-TW" altLang="en-US" sz="2400"/>
              <a:t> 皆有</a:t>
            </a:r>
            <a:endParaRPr lang="en-US" altLang="zh-TW" sz="2400"/>
          </a:p>
        </p:txBody>
      </p:sp>
      <p:sp>
        <p:nvSpPr>
          <p:cNvPr id="7" name="標題 2">
            <a:extLst>
              <a:ext uri="{FF2B5EF4-FFF2-40B4-BE49-F238E27FC236}">
                <a16:creationId xmlns:a16="http://schemas.microsoft.com/office/drawing/2014/main" id="{5B3D3225-EF94-487E-912B-677946D4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遊戲產品授權案例 </a:t>
            </a:r>
            <a:r>
              <a:rPr lang="en-US" altLang="zh-TW" sz="360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聽說</a:t>
            </a:r>
            <a:r>
              <a:rPr lang="en-US" altLang="zh-TW" sz="360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8105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簡報的設計 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zh-TW" altLang="en-US"/>
              <a:t>簡報設計的原則是 </a:t>
            </a:r>
            <a:r>
              <a:rPr lang="en-US" altLang="zh-TW">
                <a:solidFill>
                  <a:srgbClr val="FF0000"/>
                </a:solidFill>
              </a:rPr>
              <a:t>KISS</a:t>
            </a:r>
          </a:p>
          <a:p>
            <a:pPr lvl="1"/>
            <a:r>
              <a:rPr lang="en-US" altLang="zh-TW"/>
              <a:t>Keep It Simple and Stupid</a:t>
            </a:r>
          </a:p>
          <a:p>
            <a:r>
              <a:rPr lang="zh-TW" altLang="en-US"/>
              <a:t>設計順序</a:t>
            </a:r>
          </a:p>
          <a:p>
            <a:pPr lvl="1"/>
            <a:r>
              <a:rPr lang="zh-TW" altLang="en-US"/>
              <a:t>訂好題目</a:t>
            </a:r>
          </a:p>
          <a:p>
            <a:pPr lvl="1"/>
            <a:r>
              <a:rPr lang="zh-TW" altLang="en-US"/>
              <a:t>列出大綱</a:t>
            </a:r>
          </a:p>
          <a:p>
            <a:pPr lvl="1"/>
            <a:r>
              <a:rPr lang="zh-TW" altLang="en-US"/>
              <a:t>把重要的觀念和關鍵字的關連性架構出來</a:t>
            </a:r>
          </a:p>
          <a:p>
            <a:pPr lvl="1"/>
            <a:r>
              <a:rPr lang="zh-TW" altLang="en-US"/>
              <a:t>以數據、圖表、動畫等視覺工具來輔助說明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版面設計</a:t>
            </a:r>
          </a:p>
        </p:txBody>
      </p:sp>
      <p:sp>
        <p:nvSpPr>
          <p:cNvPr id="441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善用</a:t>
            </a:r>
            <a:r>
              <a:rPr lang="en-US" altLang="zh-TW"/>
              <a:t>PowerPoint</a:t>
            </a:r>
            <a:r>
              <a:rPr lang="zh-TW" altLang="en-US"/>
              <a:t>的簡報設計範本</a:t>
            </a:r>
          </a:p>
          <a:p>
            <a:r>
              <a:rPr lang="zh-TW" altLang="en-US"/>
              <a:t>不要將投影片設計成小抄或腳本，照本宣科</a:t>
            </a:r>
          </a:p>
          <a:p>
            <a:pPr lvl="1"/>
            <a:r>
              <a:rPr lang="zh-TW" altLang="en-US"/>
              <a:t>備忘稿</a:t>
            </a:r>
          </a:p>
          <a:p>
            <a:r>
              <a:rPr lang="en-US" altLang="zh-TW"/>
              <a:t>Magic Seven</a:t>
            </a:r>
          </a:p>
          <a:p>
            <a:pPr lvl="1"/>
            <a:r>
              <a:rPr lang="zh-TW" altLang="en-US"/>
              <a:t>每張投影片傳達</a:t>
            </a:r>
            <a:r>
              <a:rPr lang="en-US" altLang="zh-TW"/>
              <a:t>5</a:t>
            </a:r>
            <a:r>
              <a:rPr lang="zh-TW" altLang="en-US"/>
              <a:t>個概念效果最好</a:t>
            </a:r>
          </a:p>
          <a:p>
            <a:pPr lvl="1"/>
            <a:r>
              <a:rPr lang="en-US" altLang="zh-TW"/>
              <a:t>7</a:t>
            </a:r>
            <a:r>
              <a:rPr lang="zh-TW" altLang="en-US"/>
              <a:t>士</a:t>
            </a:r>
            <a:r>
              <a:rPr lang="en-US" altLang="zh-TW"/>
              <a:t>2</a:t>
            </a:r>
            <a:r>
              <a:rPr lang="zh-TW" altLang="en-US"/>
              <a:t>＝</a:t>
            </a:r>
            <a:r>
              <a:rPr lang="en-US" altLang="zh-TW"/>
              <a:t>5</a:t>
            </a:r>
            <a:r>
              <a:rPr lang="zh-TW" altLang="en-US"/>
              <a:t>～</a:t>
            </a:r>
            <a:r>
              <a:rPr lang="en-US" altLang="zh-TW"/>
              <a:t>9 </a:t>
            </a:r>
          </a:p>
          <a:p>
            <a:r>
              <a:rPr lang="zh-TW" altLang="en-US"/>
              <a:t>投影片的字體要大行數要少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視力檢查</a:t>
            </a:r>
            <a:r>
              <a:rPr lang="en-US" altLang="zh-TW"/>
              <a:t>-</a:t>
            </a:r>
            <a:r>
              <a:rPr lang="zh-TW" altLang="en-US"/>
              <a:t>字體大小</a:t>
            </a:r>
          </a:p>
        </p:txBody>
      </p:sp>
      <p:sp>
        <p:nvSpPr>
          <p:cNvPr id="442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900"/>
              <a:t>這是</a:t>
            </a:r>
            <a:r>
              <a:rPr lang="en-US" altLang="zh-TW" sz="900"/>
              <a:t>8</a:t>
            </a:r>
            <a:r>
              <a:rPr lang="zh-TW" altLang="en-US" sz="900"/>
              <a:t>級字，看得到嗎</a:t>
            </a:r>
            <a:r>
              <a:rPr lang="en-US" altLang="zh-TW" sz="900"/>
              <a:t>?</a:t>
            </a:r>
          </a:p>
          <a:p>
            <a:r>
              <a:rPr lang="zh-TW" altLang="en-US" sz="1200"/>
              <a:t>這是</a:t>
            </a:r>
            <a:r>
              <a:rPr lang="en-US" altLang="zh-TW" sz="1200"/>
              <a:t>10</a:t>
            </a:r>
            <a:r>
              <a:rPr lang="zh-TW" altLang="en-US" sz="1200"/>
              <a:t>級字，看得到嗎</a:t>
            </a:r>
            <a:r>
              <a:rPr lang="en-US" altLang="zh-TW" sz="1200"/>
              <a:t>?</a:t>
            </a:r>
          </a:p>
          <a:p>
            <a:r>
              <a:rPr lang="zh-TW" altLang="en-US" sz="1400"/>
              <a:t>這是</a:t>
            </a:r>
            <a:r>
              <a:rPr lang="en-US" altLang="zh-TW" sz="1400"/>
              <a:t>12</a:t>
            </a:r>
            <a:r>
              <a:rPr lang="zh-TW" altLang="en-US" sz="1400"/>
              <a:t>級字，看得到嗎</a:t>
            </a:r>
            <a:r>
              <a:rPr lang="en-US" altLang="zh-TW" sz="1400"/>
              <a:t>?</a:t>
            </a:r>
          </a:p>
          <a:p>
            <a:r>
              <a:rPr lang="zh-TW" altLang="en-US" sz="1400"/>
              <a:t>這是</a:t>
            </a:r>
            <a:r>
              <a:rPr lang="en-US" altLang="zh-TW" sz="1400"/>
              <a:t>14</a:t>
            </a:r>
            <a:r>
              <a:rPr lang="zh-TW" altLang="en-US" sz="1400"/>
              <a:t>級字，看得到嗎</a:t>
            </a:r>
            <a:r>
              <a:rPr lang="en-US" altLang="zh-TW" sz="1400"/>
              <a:t>?</a:t>
            </a:r>
          </a:p>
          <a:p>
            <a:r>
              <a:rPr lang="zh-TW" altLang="en-US" sz="1600"/>
              <a:t>這是</a:t>
            </a:r>
            <a:r>
              <a:rPr lang="en-US" altLang="zh-TW" sz="1600"/>
              <a:t>16</a:t>
            </a:r>
            <a:r>
              <a:rPr lang="zh-TW" altLang="en-US" sz="1600"/>
              <a:t>級字，看得到嗎</a:t>
            </a:r>
            <a:r>
              <a:rPr lang="en-US" altLang="zh-TW" sz="1600"/>
              <a:t>?</a:t>
            </a:r>
          </a:p>
          <a:p>
            <a:r>
              <a:rPr lang="zh-TW" altLang="en-US"/>
              <a:t>這是</a:t>
            </a:r>
            <a:r>
              <a:rPr lang="en-US" altLang="zh-TW"/>
              <a:t>18</a:t>
            </a:r>
            <a:r>
              <a:rPr lang="zh-TW" altLang="en-US"/>
              <a:t>級字，看得到嗎</a:t>
            </a:r>
            <a:r>
              <a:rPr lang="en-US" altLang="zh-TW"/>
              <a:t>?</a:t>
            </a:r>
          </a:p>
          <a:p>
            <a:r>
              <a:rPr lang="zh-TW" altLang="en-US" sz="2000"/>
              <a:t>這是</a:t>
            </a:r>
            <a:r>
              <a:rPr lang="en-US" altLang="zh-TW" sz="2000"/>
              <a:t>20</a:t>
            </a:r>
            <a:r>
              <a:rPr lang="zh-TW" altLang="en-US" sz="2000"/>
              <a:t>級字，看得到嗎</a:t>
            </a:r>
            <a:r>
              <a:rPr lang="en-US" altLang="zh-TW" sz="2000"/>
              <a:t>?</a:t>
            </a:r>
          </a:p>
          <a:p>
            <a:r>
              <a:rPr lang="zh-TW" altLang="en-US" sz="2400"/>
              <a:t>這是</a:t>
            </a:r>
            <a:r>
              <a:rPr lang="en-US" altLang="zh-TW" sz="2400"/>
              <a:t>24</a:t>
            </a:r>
            <a:r>
              <a:rPr lang="zh-TW" altLang="en-US" sz="2400"/>
              <a:t>級字，看得到嗎</a:t>
            </a:r>
            <a:r>
              <a:rPr lang="en-US" altLang="zh-TW" sz="2400"/>
              <a:t>?</a:t>
            </a:r>
          </a:p>
          <a:p>
            <a:r>
              <a:rPr kumimoji="0" lang="zh-TW" altLang="en-US" sz="2800"/>
              <a:t>這是</a:t>
            </a:r>
            <a:r>
              <a:rPr kumimoji="0" lang="en-US" altLang="zh-TW" sz="2800"/>
              <a:t>28</a:t>
            </a:r>
            <a:r>
              <a:rPr kumimoji="0" lang="zh-TW" altLang="en-US" sz="2800"/>
              <a:t>級字，看</a:t>
            </a:r>
            <a:r>
              <a:rPr lang="zh-TW" altLang="en-US" sz="2800"/>
              <a:t>得到嗎</a:t>
            </a:r>
            <a:r>
              <a:rPr lang="en-US" altLang="zh-TW" sz="2800"/>
              <a:t>?</a:t>
            </a:r>
          </a:p>
          <a:p>
            <a:r>
              <a:rPr lang="zh-TW" altLang="en-US" sz="3200"/>
              <a:t>這是</a:t>
            </a:r>
            <a:r>
              <a:rPr lang="en-US" altLang="zh-TW" sz="3200"/>
              <a:t>32</a:t>
            </a:r>
            <a:r>
              <a:rPr lang="zh-TW" altLang="en-US" sz="3200"/>
              <a:t>級字，看得到嗎</a:t>
            </a:r>
            <a:r>
              <a:rPr lang="en-US" altLang="zh-TW" sz="3200"/>
              <a:t>?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版面建議</a:t>
            </a:r>
            <a:endParaRPr lang="en-US" altLang="zh-TW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標題</a:t>
            </a:r>
            <a:r>
              <a:rPr lang="en-US" altLang="zh-TW"/>
              <a:t>(28</a:t>
            </a:r>
            <a:r>
              <a:rPr lang="zh-TW" altLang="en-US"/>
              <a:t>級字</a:t>
            </a:r>
            <a:r>
              <a:rPr lang="en-US" altLang="zh-TW"/>
              <a:t>)</a:t>
            </a:r>
          </a:p>
          <a:p>
            <a:pPr lvl="1"/>
            <a:r>
              <a:rPr lang="zh-TW" altLang="en-US"/>
              <a:t>次標題</a:t>
            </a:r>
            <a:r>
              <a:rPr lang="en-US" altLang="zh-TW"/>
              <a:t>/</a:t>
            </a:r>
            <a:r>
              <a:rPr lang="zh-TW" altLang="en-US"/>
              <a:t>內容</a:t>
            </a:r>
            <a:r>
              <a:rPr lang="en-US" altLang="zh-TW"/>
              <a:t>(24</a:t>
            </a:r>
            <a:r>
              <a:rPr lang="zh-TW" altLang="en-US"/>
              <a:t>級字</a:t>
            </a:r>
            <a:r>
              <a:rPr lang="en-US" altLang="zh-TW"/>
              <a:t>)</a:t>
            </a:r>
          </a:p>
          <a:p>
            <a:pPr lvl="2"/>
            <a:r>
              <a:rPr kumimoji="0" lang="zh-TW" altLang="en-US"/>
              <a:t>內容</a:t>
            </a:r>
            <a:r>
              <a:rPr kumimoji="0" lang="en-US" altLang="zh-TW"/>
              <a:t>(20</a:t>
            </a:r>
            <a:r>
              <a:rPr kumimoji="0" lang="zh-TW" altLang="en-US"/>
              <a:t>級字</a:t>
            </a:r>
            <a:r>
              <a:rPr kumimoji="0" lang="en-US" altLang="zh-TW"/>
              <a:t>)</a:t>
            </a:r>
            <a:r>
              <a:rPr kumimoji="0" lang="zh-TW" altLang="en-US"/>
              <a:t>，再小就不容易看到</a:t>
            </a:r>
          </a:p>
          <a:p>
            <a:r>
              <a:rPr kumimoji="0" lang="zh-TW" altLang="en-US"/>
              <a:t>除非是自備</a:t>
            </a:r>
            <a:r>
              <a:rPr kumimoji="0" lang="en-US" altLang="zh-TW"/>
              <a:t>notebook</a:t>
            </a:r>
          </a:p>
          <a:p>
            <a:pPr lvl="1"/>
            <a:r>
              <a:rPr kumimoji="0" lang="zh-TW" altLang="en-US"/>
              <a:t>否則請不要選用細明體和標楷體以外的字型設計</a:t>
            </a:r>
          </a:p>
          <a:p>
            <a:pPr lvl="1"/>
            <a:r>
              <a:rPr kumimoji="0" lang="en-US" altLang="zh-TW"/>
              <a:t>Why?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簡報設計 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zh-TW" altLang="en-US" sz="2400"/>
              <a:t>標題的使用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最好是以</a:t>
            </a:r>
            <a:r>
              <a:rPr lang="en-US" altLang="zh-TW" sz="2000"/>
              <a:t>5</a:t>
            </a:r>
            <a:r>
              <a:rPr lang="zh-TW" altLang="en-US" sz="2000"/>
              <a:t>～</a:t>
            </a:r>
            <a:r>
              <a:rPr lang="en-US" altLang="zh-TW" sz="2000"/>
              <a:t>9</a:t>
            </a:r>
            <a:r>
              <a:rPr lang="zh-TW" altLang="en-US" sz="2000"/>
              <a:t>個字來說明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可以表達本頁意思</a:t>
            </a:r>
          </a:p>
          <a:p>
            <a:pPr>
              <a:lnSpc>
                <a:spcPct val="90000"/>
              </a:lnSpc>
            </a:pPr>
            <a:r>
              <a:rPr lang="zh-TW" altLang="en-US" sz="2400"/>
              <a:t>標點符號少用</a:t>
            </a:r>
          </a:p>
          <a:p>
            <a:pPr>
              <a:lnSpc>
                <a:spcPct val="90000"/>
              </a:lnSpc>
            </a:pPr>
            <a:r>
              <a:rPr lang="zh-TW" altLang="en-US" sz="2400"/>
              <a:t>縮寫的使用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至少一次將全文拼出</a:t>
            </a:r>
          </a:p>
          <a:p>
            <a:pPr>
              <a:lnSpc>
                <a:spcPct val="90000"/>
              </a:lnSpc>
            </a:pPr>
            <a:r>
              <a:rPr lang="zh-TW" altLang="en-US" sz="2400"/>
              <a:t>常用數字輔証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口述時，不要太拘泥於精確數字，使用近似值</a:t>
            </a:r>
          </a:p>
          <a:p>
            <a:pPr>
              <a:lnSpc>
                <a:spcPct val="90000"/>
              </a:lnSpc>
            </a:pPr>
            <a:r>
              <a:rPr lang="zh-TW" altLang="en-US" sz="2400">
                <a:solidFill>
                  <a:srgbClr val="FF0000"/>
                </a:solidFill>
              </a:rPr>
              <a:t>表勝於文，圖勝於表</a:t>
            </a:r>
          </a:p>
          <a:p>
            <a:pPr>
              <a:lnSpc>
                <a:spcPct val="90000"/>
              </a:lnSpc>
            </a:pPr>
            <a:r>
              <a:rPr lang="zh-TW" altLang="en-US" sz="2400"/>
              <a:t>資訊來源加入連結</a:t>
            </a:r>
          </a:p>
          <a:p>
            <a:pPr>
              <a:lnSpc>
                <a:spcPct val="90000"/>
              </a:lnSpc>
            </a:pPr>
            <a:r>
              <a:rPr lang="zh-TW" altLang="en-US" sz="2400"/>
              <a:t>備忘錄的使用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簡報檔架構組織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/>
              <a:t>開場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說明主題、演講者身分、日期等</a:t>
            </a:r>
          </a:p>
          <a:p>
            <a:pPr>
              <a:lnSpc>
                <a:spcPct val="90000"/>
              </a:lnSpc>
            </a:pPr>
            <a:r>
              <a:rPr kumimoji="0" lang="zh-TW" altLang="en-US"/>
              <a:t>預告</a:t>
            </a:r>
          </a:p>
          <a:p>
            <a:pPr lvl="1">
              <a:lnSpc>
                <a:spcPct val="90000"/>
              </a:lnSpc>
            </a:pPr>
            <a:r>
              <a:rPr kumimoji="0" lang="zh-TW" altLang="en-US"/>
              <a:t>告訴聽眾我們接下來要講什麼</a:t>
            </a:r>
          </a:p>
          <a:p>
            <a:pPr lvl="1">
              <a:lnSpc>
                <a:spcPct val="90000"/>
              </a:lnSpc>
            </a:pPr>
            <a:r>
              <a:rPr kumimoji="0" lang="zh-TW" altLang="en-US"/>
              <a:t>一頁的大綱</a:t>
            </a:r>
          </a:p>
          <a:p>
            <a:pPr>
              <a:lnSpc>
                <a:spcPct val="90000"/>
              </a:lnSpc>
            </a:pPr>
            <a:r>
              <a:rPr kumimoji="0" lang="zh-TW" altLang="en-US"/>
              <a:t>說明主要的和次要的概念</a:t>
            </a:r>
          </a:p>
          <a:p>
            <a:pPr>
              <a:lnSpc>
                <a:spcPct val="90000"/>
              </a:lnSpc>
            </a:pPr>
            <a:r>
              <a:rPr kumimoji="0" lang="zh-TW" altLang="en-US"/>
              <a:t>這些概念對聽眾有什麼意義</a:t>
            </a:r>
            <a:r>
              <a:rPr kumimoji="0" lang="en-US" altLang="zh-TW"/>
              <a:t>(</a:t>
            </a:r>
            <a:r>
              <a:rPr kumimoji="0" lang="zh-TW" altLang="en-US"/>
              <a:t>貢獻</a:t>
            </a:r>
            <a:r>
              <a:rPr kumimoji="0" lang="en-US" altLang="zh-TW"/>
              <a:t>)</a:t>
            </a:r>
          </a:p>
          <a:p>
            <a:pPr>
              <a:lnSpc>
                <a:spcPct val="90000"/>
              </a:lnSpc>
            </a:pPr>
            <a:r>
              <a:rPr kumimoji="0" lang="zh-TW" altLang="en-US"/>
              <a:t>回顧</a:t>
            </a:r>
          </a:p>
          <a:p>
            <a:pPr lvl="1">
              <a:lnSpc>
                <a:spcPct val="90000"/>
              </a:lnSpc>
            </a:pPr>
            <a:r>
              <a:rPr kumimoji="0" lang="zh-TW" altLang="en-US"/>
              <a:t>告訴聽眾我們講過了什麼</a:t>
            </a:r>
          </a:p>
          <a:p>
            <a:pPr>
              <a:lnSpc>
                <a:spcPct val="90000"/>
              </a:lnSpc>
            </a:pPr>
            <a:r>
              <a:rPr kumimoji="0" lang="zh-TW" altLang="en-US"/>
              <a:t>結論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簡報注意事項</a:t>
            </a:r>
            <a:endParaRPr lang="zh-TW" altLang="en-US"/>
          </a:p>
        </p:txBody>
      </p:sp>
      <p:sp>
        <p:nvSpPr>
          <p:cNvPr id="447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請提早到</a:t>
            </a:r>
          </a:p>
          <a:p>
            <a:r>
              <a:rPr lang="zh-TW" altLang="en-US"/>
              <a:t>開場感謝詞</a:t>
            </a:r>
          </a:p>
          <a:p>
            <a:pPr lvl="1"/>
            <a:r>
              <a:rPr lang="zh-TW" altLang="en-US"/>
              <a:t>榮幸、主持人、與會大頭</a:t>
            </a:r>
          </a:p>
          <a:p>
            <a:r>
              <a:rPr lang="zh-TW" altLang="en-US"/>
              <a:t>說</a:t>
            </a:r>
            <a:r>
              <a:rPr lang="zh-TW" altLang="en-US">
                <a:latin typeface="Arial"/>
              </a:rPr>
              <a:t>”</a:t>
            </a:r>
            <a:r>
              <a:rPr lang="zh-TW" altLang="en-US"/>
              <a:t>我們</a:t>
            </a:r>
            <a:r>
              <a:rPr lang="zh-TW" altLang="en-US">
                <a:latin typeface="Arial"/>
              </a:rPr>
              <a:t>”</a:t>
            </a:r>
            <a:r>
              <a:rPr lang="zh-TW" altLang="en-US"/>
              <a:t>，不要說</a:t>
            </a:r>
            <a:r>
              <a:rPr lang="zh-TW" altLang="en-US">
                <a:latin typeface="Arial"/>
              </a:rPr>
              <a:t>”</a:t>
            </a:r>
            <a:r>
              <a:rPr lang="zh-TW" altLang="en-US"/>
              <a:t>你們</a:t>
            </a:r>
            <a:r>
              <a:rPr lang="zh-TW" altLang="en-US">
                <a:latin typeface="Arial"/>
              </a:rPr>
              <a:t>”</a:t>
            </a:r>
            <a:endParaRPr lang="zh-TW" altLang="en-US"/>
          </a:p>
          <a:p>
            <a:r>
              <a:rPr lang="zh-TW" altLang="en-US"/>
              <a:t>永遠面帶微笑</a:t>
            </a:r>
          </a:p>
          <a:p>
            <a:r>
              <a:rPr lang="zh-TW" altLang="en-US"/>
              <a:t>要舉例聽眾感興趣的事</a:t>
            </a:r>
          </a:p>
          <a:p>
            <a:r>
              <a:rPr lang="zh-TW" altLang="en-US"/>
              <a:t>目光接觸</a:t>
            </a:r>
          </a:p>
          <a:p>
            <a:r>
              <a:rPr lang="zh-TW" altLang="en-US"/>
              <a:t>事後檢討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C664321-932F-8745-8485-09E7CB8BE247}"/>
              </a:ext>
            </a:extLst>
          </p:cNvPr>
          <p:cNvSpPr/>
          <p:nvPr/>
        </p:nvSpPr>
        <p:spPr>
          <a:xfrm>
            <a:off x="7006281" y="2458995"/>
            <a:ext cx="2940908" cy="9700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D3D60-8408-AE43-825A-332D3D20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外包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811E5-1258-C04A-91F5-73C43083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/>
              <a:t>體制內人力不足</a:t>
            </a:r>
          </a:p>
          <a:p>
            <a:r>
              <a:rPr lang="zh-TW" altLang="en-US"/>
              <a:t>去哪找</a:t>
            </a:r>
            <a:r>
              <a:rPr lang="en-US" altLang="zh-TW"/>
              <a:t>?</a:t>
            </a:r>
          </a:p>
          <a:p>
            <a:pPr lvl="1"/>
            <a:r>
              <a:rPr lang="zh-TW" altLang="en-US"/>
              <a:t>外包網、朋友介紹、公司內部（體制內外包）</a:t>
            </a:r>
            <a:r>
              <a:rPr lang="en-US" altLang="zh-TW"/>
              <a:t>…</a:t>
            </a:r>
          </a:p>
          <a:p>
            <a:r>
              <a:rPr lang="zh-TW" altLang="en-US"/>
              <a:t>基本的流程</a:t>
            </a:r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endParaRPr lang="en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5393C1-B014-AA41-B858-C14790873D38}"/>
              </a:ext>
            </a:extLst>
          </p:cNvPr>
          <p:cNvSpPr/>
          <p:nvPr/>
        </p:nvSpPr>
        <p:spPr>
          <a:xfrm>
            <a:off x="1200150" y="4071938"/>
            <a:ext cx="1371600" cy="87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/>
              <a:t>找外包</a:t>
            </a:r>
          </a:p>
          <a:p>
            <a:pPr algn="ctr"/>
            <a:r>
              <a:rPr lang="en-TW"/>
              <a:t>團隊或人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06A116-DD55-4B4F-AFA0-D698B74D4214}"/>
              </a:ext>
            </a:extLst>
          </p:cNvPr>
          <p:cNvSpPr/>
          <p:nvPr/>
        </p:nvSpPr>
        <p:spPr>
          <a:xfrm>
            <a:off x="3094566" y="4100975"/>
            <a:ext cx="1371600" cy="87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/>
              <a:t>需求清單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227AC0-822F-404B-9BFB-5C7EB2B3142A}"/>
              </a:ext>
            </a:extLst>
          </p:cNvPr>
          <p:cNvSpPr/>
          <p:nvPr/>
        </p:nvSpPr>
        <p:spPr>
          <a:xfrm>
            <a:off x="4988982" y="4100975"/>
            <a:ext cx="1371600" cy="87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/>
              <a:t>等待報價</a:t>
            </a:r>
          </a:p>
          <a:p>
            <a:pPr algn="ctr"/>
            <a:r>
              <a:rPr lang="en-TW"/>
              <a:t>與時程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52C5E5-6205-6344-A357-E48035262372}"/>
              </a:ext>
            </a:extLst>
          </p:cNvPr>
          <p:cNvSpPr/>
          <p:nvPr/>
        </p:nvSpPr>
        <p:spPr>
          <a:xfrm>
            <a:off x="6883398" y="4100975"/>
            <a:ext cx="1371600" cy="87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/>
              <a:t>合約頭期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8E2D4-24F3-474B-85B3-ACFE538876B6}"/>
              </a:ext>
            </a:extLst>
          </p:cNvPr>
          <p:cNvSpPr/>
          <p:nvPr/>
        </p:nvSpPr>
        <p:spPr>
          <a:xfrm>
            <a:off x="8777814" y="4100975"/>
            <a:ext cx="1371600" cy="87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/>
              <a:t>驗收尾款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4A0775-2DF5-5343-BCCD-39B5C204F0E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71750" y="4507707"/>
            <a:ext cx="522816" cy="29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8FEE1C-1ED1-1348-96C0-C2E85893253A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466166" y="4536744"/>
            <a:ext cx="522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E5DF8C-E735-3E4A-B2E9-018CBD612CB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360582" y="4536744"/>
            <a:ext cx="522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B08382-57A2-D14A-AA50-2E4A3F3E7A2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8254998" y="4536744"/>
            <a:ext cx="522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A23C2A7-5E1D-854C-8DB7-C5CB6E886C26}"/>
              </a:ext>
            </a:extLst>
          </p:cNvPr>
          <p:cNvCxnSpPr>
            <a:stCxn id="6" idx="2"/>
            <a:endCxn id="4" idx="2"/>
          </p:cNvCxnSpPr>
          <p:nvPr/>
        </p:nvCxnSpPr>
        <p:spPr>
          <a:xfrm rot="5400000" flipH="1">
            <a:off x="3765847" y="3063578"/>
            <a:ext cx="29037" cy="3788832"/>
          </a:xfrm>
          <a:prstGeom prst="bentConnector3">
            <a:avLst>
              <a:gd name="adj1" fmla="val -787271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573E222-0D74-8B4A-BB21-E506F0904419}"/>
              </a:ext>
            </a:extLst>
          </p:cNvPr>
          <p:cNvSpPr/>
          <p:nvPr/>
        </p:nvSpPr>
        <p:spPr>
          <a:xfrm>
            <a:off x="7139245" y="2596358"/>
            <a:ext cx="1223319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/>
              <a:t>產出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28F66-D8BF-D14B-8EB6-9E6894BE03E3}"/>
              </a:ext>
            </a:extLst>
          </p:cNvPr>
          <p:cNvSpPr/>
          <p:nvPr/>
        </p:nvSpPr>
        <p:spPr>
          <a:xfrm>
            <a:off x="8614215" y="2596358"/>
            <a:ext cx="1223319" cy="71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/>
              <a:t>修正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6C0853-A0D1-EB44-A4C3-4C688BB814DF}"/>
              </a:ext>
            </a:extLst>
          </p:cNvPr>
          <p:cNvCxnSpPr>
            <a:stCxn id="9" idx="3"/>
            <a:endCxn id="15" idx="1"/>
          </p:cNvCxnSpPr>
          <p:nvPr/>
        </p:nvCxnSpPr>
        <p:spPr>
          <a:xfrm>
            <a:off x="8362564" y="2954704"/>
            <a:ext cx="251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EA5157-9682-5F43-8CA2-0312BDFB2858}"/>
              </a:ext>
            </a:extLst>
          </p:cNvPr>
          <p:cNvCxnSpPr>
            <a:stCxn id="17" idx="2"/>
          </p:cNvCxnSpPr>
          <p:nvPr/>
        </p:nvCxnSpPr>
        <p:spPr>
          <a:xfrm>
            <a:off x="8476735" y="3429000"/>
            <a:ext cx="0" cy="1107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069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6F46-13CC-C041-8098-1609CC25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合約的經驗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CED8C-9700-4447-9CFE-1207278C3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/>
              <a:t>玩弄文字遊戲</a:t>
            </a:r>
            <a:r>
              <a:rPr lang="zh-TW" altLang="en-US"/>
              <a:t> </a:t>
            </a:r>
            <a:r>
              <a:rPr lang="en-US" altLang="zh-TW"/>
              <a:t>– </a:t>
            </a:r>
            <a:r>
              <a:rPr lang="zh-TW" altLang="en-US"/>
              <a:t>看不懂</a:t>
            </a:r>
            <a:endParaRPr lang="en-TW"/>
          </a:p>
          <a:p>
            <a:r>
              <a:rPr lang="en-TW"/>
              <a:t>找律師</a:t>
            </a:r>
          </a:p>
        </p:txBody>
      </p:sp>
    </p:spTree>
    <p:extLst>
      <p:ext uri="{BB962C8B-B14F-4D97-AF65-F5344CB8AC3E}">
        <p14:creationId xmlns:p14="http://schemas.microsoft.com/office/powerpoint/2010/main" val="37931479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5B3980-EF54-41DB-ACC6-CB7F4473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外包與常見問題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2B8A81-EA9B-419E-8B05-78FB2D74D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對方能力強嗎</a:t>
            </a:r>
            <a:r>
              <a:rPr lang="en-US" altLang="zh-TW"/>
              <a:t>?</a:t>
            </a:r>
            <a:r>
              <a:rPr lang="zh-TW" altLang="en-US"/>
              <a:t> </a:t>
            </a:r>
            <a:r>
              <a:rPr lang="en-US" altLang="zh-TW"/>
              <a:t>CP</a:t>
            </a:r>
            <a:r>
              <a:rPr lang="zh-TW" altLang="en-US"/>
              <a:t>值</a:t>
            </a:r>
            <a:r>
              <a:rPr lang="en-US" altLang="zh-TW"/>
              <a:t>?</a:t>
            </a:r>
          </a:p>
          <a:p>
            <a:pPr lvl="1"/>
            <a:r>
              <a:rPr lang="zh-TW" altLang="en-US"/>
              <a:t>錯誤經驗學習</a:t>
            </a:r>
            <a:endParaRPr lang="en-US" altLang="zh-TW"/>
          </a:p>
          <a:p>
            <a:r>
              <a:rPr lang="zh-TW" altLang="en-US"/>
              <a:t>我該怎麼對應外包</a:t>
            </a:r>
            <a:endParaRPr lang="en-US" altLang="zh-TW"/>
          </a:p>
          <a:p>
            <a:pPr lvl="1"/>
            <a:r>
              <a:rPr lang="zh-TW" altLang="en-US"/>
              <a:t>合約</a:t>
            </a:r>
            <a:endParaRPr lang="en-US" altLang="zh-TW"/>
          </a:p>
          <a:p>
            <a:pPr lvl="1"/>
            <a:r>
              <a:rPr lang="zh-TW" altLang="en-US"/>
              <a:t>誰急誰買單</a:t>
            </a:r>
            <a:endParaRPr lang="en-US" altLang="zh-TW"/>
          </a:p>
          <a:p>
            <a:pPr lvl="1"/>
            <a:r>
              <a:rPr lang="zh-TW" altLang="en-US"/>
              <a:t>學習談判技巧 </a:t>
            </a:r>
            <a:r>
              <a:rPr lang="en-US" altLang="zh-TW"/>
              <a:t>(</a:t>
            </a:r>
            <a:r>
              <a:rPr lang="zh-TW" altLang="en-US"/>
              <a:t>常去菜市場</a:t>
            </a:r>
            <a:r>
              <a:rPr lang="en-US" altLang="zh-TW"/>
              <a:t>)</a:t>
            </a:r>
          </a:p>
          <a:p>
            <a:pPr lvl="1"/>
            <a:r>
              <a:rPr lang="zh-TW" altLang="en-US"/>
              <a:t>不要下指導棋</a:t>
            </a:r>
            <a:endParaRPr lang="en-US" altLang="zh-TW"/>
          </a:p>
          <a:p>
            <a:pPr lvl="1"/>
            <a:r>
              <a:rPr lang="zh-TW" altLang="en-US"/>
              <a:t>白目外包發包都有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6F2261A-E3CB-46C2-A4B3-267B0C1F414C}"/>
              </a:ext>
            </a:extLst>
          </p:cNvPr>
          <p:cNvGrpSpPr/>
          <p:nvPr/>
        </p:nvGrpSpPr>
        <p:grpSpPr>
          <a:xfrm>
            <a:off x="3596025" y="1319800"/>
            <a:ext cx="6658162" cy="4218400"/>
            <a:chOff x="2835462" y="1506864"/>
            <a:chExt cx="7704138" cy="4863307"/>
          </a:xfrm>
        </p:grpSpPr>
        <p:sp>
          <p:nvSpPr>
            <p:cNvPr id="4" name="Line 3">
              <a:extLst>
                <a:ext uri="{FF2B5EF4-FFF2-40B4-BE49-F238E27FC236}">
                  <a16:creationId xmlns:a16="http://schemas.microsoft.com/office/drawing/2014/main" id="{CB749F50-1D6E-4757-B23C-3EB573180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6900" y="4058771"/>
              <a:ext cx="76327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97998133-2C76-4C26-8045-E645723ADE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07350" y="1682284"/>
              <a:ext cx="0" cy="46815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F4EF46-893E-4163-9168-FAB43AD18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4700" y="2258546"/>
              <a:ext cx="1152525" cy="64770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0" lang="zh-TW" altLang="en-US"/>
                <a:t>激將法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DDEDD42-385D-45BC-8507-BD7BCF853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8075" y="2834809"/>
              <a:ext cx="1728787" cy="649287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0" lang="zh-TW" altLang="en-US"/>
                <a:t>生米煮成熟飯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61C71F3-F9F5-4910-AC5C-DAA5C66AF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0150" y="5355759"/>
              <a:ext cx="1441450" cy="57626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0" lang="zh-TW" altLang="en-US"/>
                <a:t>以退為進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E5B2CA8-3223-4161-B78B-4066C6242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187" y="4923959"/>
              <a:ext cx="1008063" cy="503237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0" lang="zh-TW" altLang="en-US"/>
                <a:t>拖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735736-5740-4583-8B15-406F9E56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9650" y="4635034"/>
              <a:ext cx="2592387" cy="64770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0" lang="zh-TW" altLang="en-US"/>
                <a:t>漫天要價就地還錢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103B2D-FD44-49DF-9404-F61526629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025" y="3626971"/>
              <a:ext cx="1223962" cy="504825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0" lang="zh-TW" altLang="en-US"/>
                <a:t>裝</a:t>
              </a:r>
              <a:r>
                <a:rPr lang="zh-TW" altLang="en-US"/>
                <a:t>可憐</a:t>
              </a:r>
              <a:endParaRPr kumimoji="0" lang="zh-TW" alt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66C9ABE-31C1-4219-8E06-790373801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450" y="2763371"/>
              <a:ext cx="1152525" cy="503238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說理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6132A9-EBB3-4846-8243-D027F15E4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550" y="3842871"/>
              <a:ext cx="1655762" cy="503238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黑臉</a:t>
              </a:r>
              <a:r>
                <a:rPr lang="en-US" altLang="zh-TW"/>
                <a:t>/</a:t>
              </a:r>
              <a:r>
                <a:rPr lang="zh-TW" altLang="en-US"/>
                <a:t>白臉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1CDFBA-62EC-4F8C-9580-A0B1BBB84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5914" y="1916121"/>
              <a:ext cx="1655763" cy="57626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kumimoji="0" lang="zh-TW" altLang="en-US"/>
                <a:t>向對方施壓</a:t>
              </a: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FC77EFF2-D769-4A7B-BE36-C795A2E150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6000" y="4058771"/>
              <a:ext cx="641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/>
                <a:t>激進</a:t>
              </a: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2E3FBC3D-1955-4C9E-AE05-444570F67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5462" y="4131796"/>
              <a:ext cx="641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/>
                <a:t>被動</a:t>
              </a: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7033AD13-E3FE-4C28-A856-E56A1E98DB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0375" y="1826746"/>
              <a:ext cx="8699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/>
                <a:t>風險高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89C8148D-5C0F-4AFA-A38E-F112B4F5F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0375" y="6003459"/>
              <a:ext cx="8699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/>
                <a:t>風險低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473948-D49C-EB41-A58C-EB78967A4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3613" y="1506864"/>
              <a:ext cx="1152525" cy="503238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zh-TW" altLang="en-US"/>
                <a:t>切八段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05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F6A4-BC8D-9049-BDB3-42097342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研發與平台整合問題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80C77-2DA8-2C43-8415-ED772EF0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TW"/>
              <a:t>金流系統</a:t>
            </a:r>
          </a:p>
          <a:p>
            <a:pPr lvl="1"/>
            <a:r>
              <a:rPr lang="en-TW"/>
              <a:t>Google/iOS</a:t>
            </a:r>
            <a:r>
              <a:rPr lang="zh-TW" altLang="en-US"/>
              <a:t> </a:t>
            </a:r>
            <a:r>
              <a:rPr lang="en-US" altLang="zh-TW"/>
              <a:t>unity3d </a:t>
            </a:r>
            <a:r>
              <a:rPr lang="zh-TW" altLang="en-US"/>
              <a:t>有整合付費函式庫 </a:t>
            </a:r>
            <a:r>
              <a:rPr lang="en-US" altLang="zh-TW"/>
              <a:t>IAP</a:t>
            </a:r>
          </a:p>
          <a:p>
            <a:pPr lvl="1"/>
            <a:r>
              <a:rPr lang="en-US" altLang="zh-TW" err="1"/>
              <a:t>MyCard</a:t>
            </a:r>
            <a:r>
              <a:rPr lang="en-US" altLang="zh-TW"/>
              <a:t> </a:t>
            </a:r>
            <a:r>
              <a:rPr lang="zh-TW" altLang="en-US"/>
              <a:t>要去智冠申請並介接他的函式庫</a:t>
            </a:r>
            <a:endParaRPr lang="en-US" altLang="zh-TW"/>
          </a:p>
          <a:p>
            <a:pPr lvl="2"/>
            <a:r>
              <a:rPr lang="en-US" altLang="zh-TW"/>
              <a:t>Google/iOS</a:t>
            </a:r>
            <a:r>
              <a:rPr lang="zh-TW" altLang="en-US"/>
              <a:t>不准接第三方金流</a:t>
            </a:r>
            <a:endParaRPr lang="en-US" altLang="zh-TW"/>
          </a:p>
          <a:p>
            <a:pPr lvl="1"/>
            <a:r>
              <a:rPr lang="zh-TW" altLang="en-US"/>
              <a:t>其他 （大陸各自接，每個可能要</a:t>
            </a:r>
            <a:r>
              <a:rPr lang="en-US" altLang="zh-TW"/>
              <a:t>3</a:t>
            </a:r>
            <a:r>
              <a:rPr lang="zh-TW" altLang="en-US"/>
              <a:t>天）</a:t>
            </a:r>
            <a:endParaRPr lang="en-US" altLang="zh-TW"/>
          </a:p>
          <a:p>
            <a:r>
              <a:rPr lang="en-US" err="1"/>
              <a:t>上架送審規則不一</a:t>
            </a:r>
            <a:endParaRPr lang="en-US"/>
          </a:p>
          <a:p>
            <a:pPr lvl="1"/>
            <a:r>
              <a:rPr lang="en-US" altLang="zh-TW" err="1"/>
              <a:t>分級規範</a:t>
            </a:r>
            <a:r>
              <a:rPr lang="zh-TW" altLang="en-US"/>
              <a:t> </a:t>
            </a:r>
            <a:r>
              <a:rPr lang="en-US" altLang="zh-TW"/>
              <a:t>– </a:t>
            </a:r>
            <a:r>
              <a:rPr lang="zh-TW" altLang="en-US"/>
              <a:t>影響搜尋可見</a:t>
            </a:r>
            <a:endParaRPr lang="en-US"/>
          </a:p>
          <a:p>
            <a:pPr lvl="1"/>
            <a:r>
              <a:rPr lang="en-US" err="1"/>
              <a:t>智財權規範</a:t>
            </a:r>
            <a:endParaRPr lang="en-US"/>
          </a:p>
          <a:p>
            <a:pPr lvl="1"/>
            <a:r>
              <a:rPr lang="en-US" err="1"/>
              <a:t>內部規範</a:t>
            </a:r>
            <a:endParaRPr lang="en-US"/>
          </a:p>
          <a:p>
            <a:pPr lvl="2"/>
            <a:r>
              <a:rPr lang="en-US"/>
              <a:t>iOS</a:t>
            </a:r>
            <a:r>
              <a:rPr lang="zh-TW" altLang="en-US"/>
              <a:t> </a:t>
            </a:r>
            <a:r>
              <a:rPr lang="en-US" err="1"/>
              <a:t>要求能在純</a:t>
            </a:r>
            <a:r>
              <a:rPr lang="en-US"/>
              <a:t> IPV6</a:t>
            </a:r>
            <a:r>
              <a:rPr lang="zh-TW" altLang="en-US"/>
              <a:t> </a:t>
            </a:r>
            <a:r>
              <a:rPr lang="en-US" err="1"/>
              <a:t>環境</a:t>
            </a:r>
            <a:r>
              <a:rPr lang="zh-TW" altLang="en-US"/>
              <a:t>執行 </a:t>
            </a:r>
            <a:r>
              <a:rPr lang="en-US" altLang="zh-TW">
                <a:hlinkClick r:id="rId2"/>
              </a:rPr>
              <a:t>https://www.itread01.com/content/1548237071.html</a:t>
            </a:r>
            <a:endParaRPr lang="en-US" altLang="zh-TW"/>
          </a:p>
          <a:p>
            <a:pPr lvl="2"/>
            <a:r>
              <a:rPr lang="en-TW"/>
              <a:t>iOS/Google 可指定發行地區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zh-TW" altLang="en-US"/>
              <a:t>宗教、政治題材注意</a:t>
            </a:r>
            <a:r>
              <a:rPr lang="en-US" altLang="zh-TW"/>
              <a:t>)</a:t>
            </a:r>
          </a:p>
          <a:p>
            <a:pPr lvl="2"/>
            <a:r>
              <a:rPr lang="en-US" err="1"/>
              <a:t>嚴重會撤銷開發者權限</a:t>
            </a:r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17784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結案檢討</a:t>
            </a:r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sz="2400"/>
              <a:t>目的</a:t>
            </a:r>
          </a:p>
          <a:p>
            <a:pPr lvl="1"/>
            <a:r>
              <a:rPr lang="zh-TW" altLang="en-US" sz="2000"/>
              <a:t>找出這個專案</a:t>
            </a:r>
            <a:r>
              <a:rPr lang="en-US" altLang="zh-TW" sz="2000"/>
              <a:t>(</a:t>
            </a:r>
            <a:r>
              <a:rPr lang="zh-TW" altLang="en-US" sz="2000"/>
              <a:t>或是階段</a:t>
            </a:r>
            <a:r>
              <a:rPr lang="en-US" altLang="zh-TW" sz="2000"/>
              <a:t>)</a:t>
            </a:r>
            <a:r>
              <a:rPr lang="zh-TW" altLang="en-US" sz="2000"/>
              <a:t>的優缺點</a:t>
            </a:r>
          </a:p>
          <a:p>
            <a:r>
              <a:rPr lang="zh-TW" altLang="en-US" sz="2400"/>
              <a:t>參與人員</a:t>
            </a:r>
          </a:p>
          <a:p>
            <a:pPr lvl="1"/>
            <a:r>
              <a:rPr lang="zh-TW" altLang="en-US" sz="2000"/>
              <a:t>主持人</a:t>
            </a:r>
            <a:r>
              <a:rPr lang="en-US" altLang="zh-TW" sz="2000"/>
              <a:t>PM</a:t>
            </a:r>
          </a:p>
          <a:p>
            <a:pPr lvl="1"/>
            <a:r>
              <a:rPr lang="zh-TW" altLang="en-US" sz="2000"/>
              <a:t>團隊成員</a:t>
            </a:r>
          </a:p>
          <a:p>
            <a:r>
              <a:rPr lang="zh-TW" altLang="en-US" sz="2400"/>
              <a:t>討論內容</a:t>
            </a:r>
          </a:p>
          <a:p>
            <a:pPr lvl="1"/>
            <a:r>
              <a:rPr lang="zh-TW" altLang="en-US" sz="2000"/>
              <a:t>這個案子什麼地方做得很好，可以給下個案子參考</a:t>
            </a:r>
            <a:r>
              <a:rPr lang="en-US" altLang="zh-TW" sz="2000"/>
              <a:t>?</a:t>
            </a:r>
          </a:p>
          <a:p>
            <a:pPr lvl="1"/>
            <a:r>
              <a:rPr lang="zh-TW" altLang="en-US" sz="2000"/>
              <a:t>這個案子什麼地方做得很不好，不可再犯</a:t>
            </a:r>
            <a:r>
              <a:rPr lang="en-US" altLang="zh-TW" sz="2000"/>
              <a:t>?</a:t>
            </a:r>
          </a:p>
          <a:p>
            <a:pPr lvl="1"/>
            <a:r>
              <a:rPr lang="zh-TW" altLang="en-US" sz="2000"/>
              <a:t>其它有什麼經驗可供學習</a:t>
            </a:r>
            <a:r>
              <a:rPr lang="en-US" altLang="zh-TW" sz="2000"/>
              <a:t>?</a:t>
            </a:r>
          </a:p>
          <a:p>
            <a:r>
              <a:rPr lang="zh-TW" altLang="en-US" sz="2400"/>
              <a:t>嚴禁</a:t>
            </a:r>
          </a:p>
          <a:p>
            <a:pPr lvl="1"/>
            <a:r>
              <a:rPr lang="zh-TW" altLang="en-US" sz="2000"/>
              <a:t>人身攻擊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484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4843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44E4-8E14-2648-8FD5-0AE8D2B8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分組討論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A3EDA-9E74-A549-B6E2-89F1FFCBF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/>
              <a:t>溝通計畫</a:t>
            </a:r>
            <a:endParaRPr lang="en-US" altLang="zh-TW"/>
          </a:p>
          <a:p>
            <a:pPr lvl="1"/>
            <a:r>
              <a:rPr lang="zh-TW" altLang="en-US"/>
              <a:t>有哪些例行會議？如何進行？頻率？</a:t>
            </a:r>
            <a:endParaRPr lang="en-US" altLang="zh-TW"/>
          </a:p>
          <a:p>
            <a:pPr lvl="1"/>
            <a:r>
              <a:rPr lang="zh-TW" altLang="en-US"/>
              <a:t>提示：有一些會議很歡樂</a:t>
            </a:r>
            <a:endParaRPr lang="en-US" altLang="zh-TW"/>
          </a:p>
          <a:p>
            <a:pPr lvl="1"/>
            <a:r>
              <a:rPr lang="zh-TW" altLang="en-US"/>
              <a:t>各自的會議規定</a:t>
            </a:r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033989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1D7588-805F-438E-B367-E36BB732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風險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DF4285-5EBD-4FB6-9DFC-F235ECBDE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928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8C51DC-0BC4-4FB9-8007-5C91C63D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章節重點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FFF005A-2C81-452B-A6B1-26B26F70B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確認風險</a:t>
            </a:r>
            <a:endParaRPr lang="en-US" altLang="zh-TW"/>
          </a:p>
          <a:p>
            <a:r>
              <a:rPr lang="zh-TW" altLang="en-US"/>
              <a:t>面對風險</a:t>
            </a:r>
            <a:endParaRPr lang="en-US" altLang="zh-TW"/>
          </a:p>
          <a:p>
            <a:pPr lvl="1"/>
            <a:r>
              <a:rPr lang="zh-TW" altLang="en-US"/>
              <a:t>規避</a:t>
            </a:r>
            <a:r>
              <a:rPr lang="en-US" altLang="zh-TW"/>
              <a:t>:</a:t>
            </a:r>
            <a:r>
              <a:rPr lang="zh-TW" altLang="en-US"/>
              <a:t> 讓對產品不利事件不發生</a:t>
            </a:r>
            <a:endParaRPr lang="en-US" altLang="zh-TW"/>
          </a:p>
          <a:p>
            <a:pPr lvl="1"/>
            <a:r>
              <a:rPr lang="zh-TW" altLang="en-US"/>
              <a:t>確保</a:t>
            </a:r>
            <a:r>
              <a:rPr lang="en-US" altLang="zh-TW"/>
              <a:t>:</a:t>
            </a:r>
            <a:r>
              <a:rPr lang="zh-TW" altLang="en-US"/>
              <a:t> 讓對產品有利事件發生</a:t>
            </a:r>
            <a:endParaRPr lang="en-US" altLang="zh-TW"/>
          </a:p>
          <a:p>
            <a:pPr lvl="1"/>
            <a:r>
              <a:rPr lang="zh-TW" altLang="en-US"/>
              <a:t>減輕或轉移</a:t>
            </a:r>
            <a:r>
              <a:rPr lang="en-US" altLang="zh-TW"/>
              <a:t>:</a:t>
            </a:r>
            <a:r>
              <a:rPr lang="zh-TW" altLang="en-US"/>
              <a:t> 若發生，想辦法讓事情衝擊減低</a:t>
            </a:r>
            <a:endParaRPr lang="en-US" altLang="zh-TW"/>
          </a:p>
          <a:p>
            <a:endParaRPr lang="en-US" altLang="zh-TW"/>
          </a:p>
          <a:p>
            <a:endParaRPr lang="zh-TW" altLang="en-US"/>
          </a:p>
          <a:p>
            <a:pPr lvl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7754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風險嚴重性的評分</a:t>
            </a:r>
          </a:p>
        </p:txBody>
      </p:sp>
      <p:graphicFrame>
        <p:nvGraphicFramePr>
          <p:cNvPr id="371768" name="Group 5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06097"/>
              </p:ext>
            </p:extLst>
          </p:nvPr>
        </p:nvGraphicFramePr>
        <p:xfrm>
          <a:off x="848192" y="3222307"/>
          <a:ext cx="8596307" cy="808355"/>
        </p:xfrm>
        <a:graphic>
          <a:graphicData uri="http://schemas.openxmlformats.org/drawingml/2006/table">
            <a:tbl>
              <a:tblPr/>
              <a:tblGrid>
                <a:gridCol w="1227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2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9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72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評等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影響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微小改變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影響進度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影響獲利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影響完成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影響公司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17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7334" y="1717675"/>
            <a:ext cx="8174038" cy="4530725"/>
          </a:xfrm>
        </p:spPr>
        <p:txBody>
          <a:bodyPr/>
          <a:lstStyle/>
          <a:p>
            <a:r>
              <a:rPr lang="zh-TW" altLang="en-US" sz="2400"/>
              <a:t>方便我們對其決定策略</a:t>
            </a:r>
          </a:p>
          <a:p>
            <a:r>
              <a:rPr lang="zh-TW" altLang="en-US" sz="2400"/>
              <a:t>兩大指標</a:t>
            </a:r>
          </a:p>
          <a:p>
            <a:pPr lvl="1"/>
            <a:r>
              <a:rPr lang="zh-TW" altLang="en-US" sz="2000"/>
              <a:t>對專案衝擊性</a:t>
            </a:r>
          </a:p>
          <a:p>
            <a:pPr lvl="1"/>
            <a:endParaRPr lang="zh-TW" altLang="en-US" sz="2000"/>
          </a:p>
          <a:p>
            <a:pPr lvl="1"/>
            <a:endParaRPr lang="zh-TW" altLang="en-US" sz="2000"/>
          </a:p>
          <a:p>
            <a:pPr lvl="1"/>
            <a:endParaRPr lang="zh-TW" altLang="en-US" sz="2000"/>
          </a:p>
          <a:p>
            <a:pPr lvl="1"/>
            <a:r>
              <a:rPr lang="zh-TW" altLang="en-US" sz="2000"/>
              <a:t>發生機率</a:t>
            </a:r>
          </a:p>
        </p:txBody>
      </p:sp>
      <p:graphicFrame>
        <p:nvGraphicFramePr>
          <p:cNvPr id="371742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56351"/>
              </p:ext>
            </p:extLst>
          </p:nvPr>
        </p:nvGraphicFramePr>
        <p:xfrm>
          <a:off x="848192" y="4918391"/>
          <a:ext cx="7172325" cy="808355"/>
        </p:xfrm>
        <a:graphic>
          <a:graphicData uri="http://schemas.openxmlformats.org/drawingml/2006/table">
            <a:tbl>
              <a:tblPr/>
              <a:tblGrid>
                <a:gridCol w="102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39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評等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可能性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極不可能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很不可能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可能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極可能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必定發生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1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71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71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7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71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7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風險矩陣與對應策略</a:t>
            </a:r>
          </a:p>
        </p:txBody>
      </p:sp>
      <p:graphicFrame>
        <p:nvGraphicFramePr>
          <p:cNvPr id="373763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844303"/>
              </p:ext>
            </p:extLst>
          </p:nvPr>
        </p:nvGraphicFramePr>
        <p:xfrm>
          <a:off x="677863" y="2278156"/>
          <a:ext cx="8596308" cy="3683000"/>
        </p:xfrm>
        <a:graphic>
          <a:graphicData uri="http://schemas.openxmlformats.org/drawingml/2006/table">
            <a:tbl>
              <a:tblPr/>
              <a:tblGrid>
                <a:gridCol w="1431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1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1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2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  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機率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衝擊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0.42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0.36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3815" name="Rectangle 55"/>
          <p:cNvSpPr>
            <a:spLocks noChangeArrowheads="1"/>
          </p:cNvSpPr>
          <p:nvPr/>
        </p:nvSpPr>
        <p:spPr bwMode="auto">
          <a:xfrm>
            <a:off x="9602788" y="2946401"/>
            <a:ext cx="500062" cy="403225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3816" name="Rectangle 56"/>
          <p:cNvSpPr>
            <a:spLocks noChangeArrowheads="1"/>
          </p:cNvSpPr>
          <p:nvPr/>
        </p:nvSpPr>
        <p:spPr bwMode="auto">
          <a:xfrm>
            <a:off x="9596625" y="4110039"/>
            <a:ext cx="500062" cy="403225"/>
          </a:xfrm>
          <a:prstGeom prst="rect">
            <a:avLst/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3817" name="Rectangle 57"/>
          <p:cNvSpPr>
            <a:spLocks noChangeArrowheads="1"/>
          </p:cNvSpPr>
          <p:nvPr/>
        </p:nvSpPr>
        <p:spPr bwMode="auto">
          <a:xfrm>
            <a:off x="9596625" y="5318688"/>
            <a:ext cx="500062" cy="403225"/>
          </a:xfrm>
          <a:prstGeom prst="rect">
            <a:avLst/>
          </a:prstGeom>
          <a:solidFill>
            <a:srgbClr val="969696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3818" name="Text Box 58"/>
          <p:cNvSpPr txBox="1">
            <a:spLocks noChangeArrowheads="1"/>
          </p:cNvSpPr>
          <p:nvPr/>
        </p:nvSpPr>
        <p:spPr bwMode="auto">
          <a:xfrm>
            <a:off x="10179050" y="2787650"/>
            <a:ext cx="20129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一有徵兆</a:t>
            </a:r>
          </a:p>
          <a:p>
            <a:pPr algn="ctr"/>
            <a:r>
              <a:rPr lang="zh-TW" altLang="en-US"/>
              <a:t>立即採取避險措施</a:t>
            </a:r>
          </a:p>
        </p:txBody>
      </p:sp>
      <p:sp>
        <p:nvSpPr>
          <p:cNvPr id="373819" name="Text Box 59"/>
          <p:cNvSpPr txBox="1">
            <a:spLocks noChangeArrowheads="1"/>
          </p:cNvSpPr>
          <p:nvPr/>
        </p:nvSpPr>
        <p:spPr bwMode="auto">
          <a:xfrm>
            <a:off x="10195112" y="3982415"/>
            <a:ext cx="180049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注意徵兆發生後</a:t>
            </a:r>
          </a:p>
          <a:p>
            <a:pPr algn="ctr"/>
            <a:r>
              <a:rPr lang="zh-TW" altLang="en-US"/>
              <a:t>採取措施</a:t>
            </a:r>
          </a:p>
        </p:txBody>
      </p:sp>
      <p:sp>
        <p:nvSpPr>
          <p:cNvPr id="373820" name="Text Box 60"/>
          <p:cNvSpPr txBox="1">
            <a:spLocks noChangeArrowheads="1"/>
          </p:cNvSpPr>
          <p:nvPr/>
        </p:nvSpPr>
        <p:spPr bwMode="auto">
          <a:xfrm>
            <a:off x="10195112" y="5182162"/>
            <a:ext cx="1327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確實發生後</a:t>
            </a:r>
          </a:p>
          <a:p>
            <a:pPr algn="ctr"/>
            <a:r>
              <a:rPr lang="zh-TW" altLang="en-US"/>
              <a:t>再採取措施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7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7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7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7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7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7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815" grpId="0" animBg="1"/>
      <p:bldP spid="373816" grpId="0" animBg="1"/>
      <p:bldP spid="373817" grpId="0" animBg="1"/>
      <p:bldP spid="373818" grpId="0"/>
      <p:bldP spid="373819" grpId="0"/>
      <p:bldP spid="37382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AABF49-DF33-46F3-9FA5-EE9FDB03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風險腦力激盪分類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1C83EA-3216-4596-8DC4-C4A820503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7165" y="2160588"/>
            <a:ext cx="7017707" cy="3881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04888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81BA45-0EA3-4B67-BE9F-1BBFE669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產生風險清冊與評分</a:t>
            </a:r>
          </a:p>
        </p:txBody>
      </p:sp>
      <p:graphicFrame>
        <p:nvGraphicFramePr>
          <p:cNvPr id="5" name="Group 3">
            <a:extLst>
              <a:ext uri="{FF2B5EF4-FFF2-40B4-BE49-F238E27FC236}">
                <a16:creationId xmlns:a16="http://schemas.microsoft.com/office/drawing/2014/main" id="{BAD3A9FB-916D-4AA7-BAE0-FE82C5F499CE}"/>
              </a:ext>
            </a:extLst>
          </p:cNvPr>
          <p:cNvGraphicFramePr>
            <a:graphicFrameLocks/>
          </p:cNvGraphicFramePr>
          <p:nvPr/>
        </p:nvGraphicFramePr>
        <p:xfrm>
          <a:off x="457200" y="1600200"/>
          <a:ext cx="8229600" cy="2849372"/>
        </p:xfrm>
        <a:graphic>
          <a:graphicData uri="http://schemas.openxmlformats.org/drawingml/2006/table">
            <a:tbl>
              <a:tblPr/>
              <a:tblGrid>
                <a:gridCol w="9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71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0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編號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風險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機率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衝擊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負責人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徵兆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處理原則</a:t>
                      </a:r>
                      <a:endParaRPr kumimoji="1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老闆要求修改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每個人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1. </a:t>
                      </a: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老闆心情不好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AutoNum type="alphaUcPeriod"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 pitchFamily="18" charset="-120"/>
                        </a:rPr>
                        <a:t>…</a:t>
                      </a:r>
                      <a:endParaRPr kumimoji="1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AutoNum type="alphaUcPeriod"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 pitchFamily="18" charset="-120"/>
                        </a:rPr>
                        <a:t>…</a:t>
                      </a:r>
                      <a:endParaRPr kumimoji="1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同仁離開團隊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PM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1. </a:t>
                      </a: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工作效率不彰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2. </a:t>
                      </a:r>
                      <a:r>
                        <a:rPr kumimoji="1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衣著光鮮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AutoNum type="alphaUcPeriod"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 pitchFamily="18" charset="-120"/>
                        </a:rPr>
                        <a:t>…</a:t>
                      </a:r>
                      <a:endParaRPr kumimoji="1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AutoNum type="alphaUcPeriod"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 pitchFamily="18" charset="-120"/>
                        </a:rPr>
                        <a:t>…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AutoNum type="alphaUcPeriod"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 pitchFamily="18" charset="-120"/>
                        </a:rPr>
                        <a:t>…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 pitchFamily="18" charset="-120"/>
                        </a:rPr>
                        <a:t>…</a:t>
                      </a:r>
                      <a:endParaRPr kumimoji="1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 pitchFamily="18" charset="-120"/>
                        </a:rPr>
                        <a:t>…</a:t>
                      </a:r>
                      <a:endParaRPr kumimoji="1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 pitchFamily="18" charset="-120"/>
                        </a:rPr>
                        <a:t>…</a:t>
                      </a:r>
                      <a:endParaRPr kumimoji="1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 pitchFamily="18" charset="-120"/>
                        </a:rPr>
                        <a:t>…</a:t>
                      </a:r>
                      <a:endParaRPr kumimoji="1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 pitchFamily="18" charset="-120"/>
                        </a:rPr>
                        <a:t>…</a:t>
                      </a:r>
                      <a:endParaRPr kumimoji="1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50533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期望值分析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當問題可以被量化為數值與機率時</a:t>
            </a:r>
          </a:p>
          <a:p>
            <a:pPr lvl="1"/>
            <a:r>
              <a:rPr lang="zh-TW" altLang="en-US"/>
              <a:t>嚴重性可以被</a:t>
            </a:r>
            <a:r>
              <a:rPr lang="zh-TW" altLang="en-US">
                <a:latin typeface="Arial"/>
              </a:rPr>
              <a:t>”</a:t>
            </a:r>
            <a:r>
              <a:rPr lang="zh-TW" altLang="en-US"/>
              <a:t>數值</a:t>
            </a:r>
            <a:r>
              <a:rPr lang="en-US" altLang="zh-TW"/>
              <a:t>X</a:t>
            </a:r>
            <a:r>
              <a:rPr lang="zh-TW" altLang="en-US"/>
              <a:t>機率</a:t>
            </a:r>
            <a:r>
              <a:rPr lang="zh-TW" altLang="en-US">
                <a:latin typeface="Arial"/>
              </a:rPr>
              <a:t>”</a:t>
            </a:r>
            <a:r>
              <a:rPr lang="zh-TW" altLang="en-US"/>
              <a:t>取代</a:t>
            </a:r>
          </a:p>
          <a:p>
            <a:pPr lvl="1"/>
            <a:r>
              <a:rPr lang="zh-TW" altLang="en-US"/>
              <a:t>當這件事情發生的時候，代價多大</a:t>
            </a:r>
          </a:p>
          <a:p>
            <a:pPr lvl="1"/>
            <a:r>
              <a:rPr lang="zh-TW" altLang="en-US"/>
              <a:t>這即是期望值的理論</a:t>
            </a:r>
          </a:p>
          <a:p>
            <a:r>
              <a:rPr lang="zh-TW" altLang="en-US"/>
              <a:t>如</a:t>
            </a:r>
            <a:r>
              <a:rPr lang="en-US" altLang="zh-TW"/>
              <a:t>Web</a:t>
            </a:r>
            <a:r>
              <a:rPr lang="zh-TW" altLang="en-US"/>
              <a:t>專案有</a:t>
            </a:r>
            <a:r>
              <a:rPr lang="en-US" altLang="zh-TW"/>
              <a:t>10%</a:t>
            </a:r>
            <a:r>
              <a:rPr lang="zh-TW" altLang="en-US"/>
              <a:t>機會大賣，而預期單月營收為</a:t>
            </a:r>
            <a:r>
              <a:rPr lang="en-US" altLang="zh-TW"/>
              <a:t>1000</a:t>
            </a:r>
            <a:r>
              <a:rPr lang="zh-TW" altLang="en-US"/>
              <a:t>萬，請問期望值是多少</a:t>
            </a:r>
            <a:r>
              <a:rPr lang="en-US" altLang="zh-TW"/>
              <a:t>?</a:t>
            </a:r>
          </a:p>
          <a:p>
            <a:pPr lvl="1"/>
            <a:r>
              <a:rPr lang="en-US" altLang="zh-TW"/>
              <a:t>1000x(0.1)=100</a:t>
            </a:r>
          </a:p>
          <a:p>
            <a:pPr lvl="1"/>
            <a:r>
              <a:rPr lang="zh-TW" altLang="en-US"/>
              <a:t>同時開發兩款，期望值</a:t>
            </a:r>
          </a:p>
          <a:p>
            <a:pPr lvl="2"/>
            <a:r>
              <a:rPr lang="en-US" altLang="zh-TW"/>
              <a:t>1000x(0.1)*2=200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決策樹 </a:t>
            </a:r>
            <a:r>
              <a:rPr lang="en-US" altLang="zh-TW" dirty="0"/>
              <a:t>– </a:t>
            </a:r>
            <a:r>
              <a:rPr lang="zh-TW" altLang="en-US" dirty="0"/>
              <a:t>人生徬徨無措時</a:t>
            </a:r>
          </a:p>
        </p:txBody>
      </p:sp>
      <p:sp>
        <p:nvSpPr>
          <p:cNvPr id="392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應用期望值的樹圖分析，決定如何處理危機</a:t>
            </a:r>
          </a:p>
          <a:p>
            <a:r>
              <a:rPr lang="zh-TW" altLang="en-US"/>
              <a:t>例：該不該把</a:t>
            </a:r>
            <a:r>
              <a:rPr lang="en-US" altLang="zh-TW"/>
              <a:t>A</a:t>
            </a:r>
            <a:r>
              <a:rPr lang="zh-TW" altLang="en-US"/>
              <a:t>開除</a:t>
            </a:r>
          </a:p>
        </p:txBody>
      </p:sp>
      <p:sp>
        <p:nvSpPr>
          <p:cNvPr id="392196" name="Rectangle 4"/>
          <p:cNvSpPr>
            <a:spLocks noChangeArrowheads="1"/>
          </p:cNvSpPr>
          <p:nvPr/>
        </p:nvSpPr>
        <p:spPr bwMode="auto">
          <a:xfrm>
            <a:off x="2320926" y="4084639"/>
            <a:ext cx="1108075" cy="998537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開除</a:t>
            </a:r>
            <a:r>
              <a:rPr lang="en-US" altLang="zh-TW"/>
              <a:t>A</a:t>
            </a:r>
          </a:p>
          <a:p>
            <a:pPr algn="ctr"/>
            <a:r>
              <a:rPr lang="zh-TW" altLang="en-US"/>
              <a:t>還是不開除</a:t>
            </a:r>
          </a:p>
        </p:txBody>
      </p:sp>
      <p:sp>
        <p:nvSpPr>
          <p:cNvPr id="392197" name="Rectangle 5"/>
          <p:cNvSpPr>
            <a:spLocks noChangeArrowheads="1"/>
          </p:cNvSpPr>
          <p:nvPr/>
        </p:nvSpPr>
        <p:spPr bwMode="auto">
          <a:xfrm>
            <a:off x="3873501" y="3254376"/>
            <a:ext cx="1108075" cy="828675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開除</a:t>
            </a:r>
            <a:r>
              <a:rPr lang="en-US" altLang="zh-TW"/>
              <a:t>A</a:t>
            </a:r>
          </a:p>
        </p:txBody>
      </p:sp>
      <p:sp>
        <p:nvSpPr>
          <p:cNvPr id="392198" name="Rectangle 6"/>
          <p:cNvSpPr>
            <a:spLocks noChangeArrowheads="1"/>
          </p:cNvSpPr>
          <p:nvPr/>
        </p:nvSpPr>
        <p:spPr bwMode="auto">
          <a:xfrm>
            <a:off x="3863976" y="5073651"/>
            <a:ext cx="1108075" cy="860425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不開除</a:t>
            </a:r>
            <a:r>
              <a:rPr lang="en-US" altLang="zh-TW"/>
              <a:t>A</a:t>
            </a:r>
          </a:p>
        </p:txBody>
      </p:sp>
      <p:sp>
        <p:nvSpPr>
          <p:cNvPr id="392199" name="Rectangle 7"/>
          <p:cNvSpPr>
            <a:spLocks noChangeArrowheads="1"/>
          </p:cNvSpPr>
          <p:nvPr/>
        </p:nvSpPr>
        <p:spPr bwMode="auto">
          <a:xfrm>
            <a:off x="5575300" y="2830514"/>
            <a:ext cx="1639888" cy="828675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A</a:t>
            </a:r>
            <a:r>
              <a:rPr lang="zh-TW" altLang="en-US"/>
              <a:t>的工作</a:t>
            </a:r>
          </a:p>
          <a:p>
            <a:pPr algn="ctr"/>
            <a:r>
              <a:rPr lang="zh-TW" altLang="en-US"/>
              <a:t>無人替代</a:t>
            </a:r>
          </a:p>
          <a:p>
            <a:pPr algn="ctr"/>
            <a:r>
              <a:rPr lang="zh-TW" altLang="en-US"/>
              <a:t>專案延誤</a:t>
            </a:r>
            <a:r>
              <a:rPr lang="en-US" altLang="zh-TW"/>
              <a:t>-500</a:t>
            </a:r>
          </a:p>
        </p:txBody>
      </p:sp>
      <p:sp>
        <p:nvSpPr>
          <p:cNvPr id="392200" name="Rectangle 8"/>
          <p:cNvSpPr>
            <a:spLocks noChangeArrowheads="1"/>
          </p:cNvSpPr>
          <p:nvPr/>
        </p:nvSpPr>
        <p:spPr bwMode="auto">
          <a:xfrm>
            <a:off x="5565776" y="3744913"/>
            <a:ext cx="1628775" cy="774700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A</a:t>
            </a:r>
            <a:r>
              <a:rPr lang="zh-TW" altLang="en-US"/>
              <a:t>的工作</a:t>
            </a:r>
          </a:p>
          <a:p>
            <a:pPr algn="ctr"/>
            <a:r>
              <a:rPr lang="zh-TW" altLang="en-US"/>
              <a:t>有</a:t>
            </a:r>
            <a:r>
              <a:rPr lang="en-US" altLang="zh-TW"/>
              <a:t>B</a:t>
            </a:r>
            <a:r>
              <a:rPr lang="zh-TW" altLang="en-US"/>
              <a:t>替代</a:t>
            </a:r>
          </a:p>
          <a:p>
            <a:pPr algn="ctr"/>
            <a:r>
              <a:rPr lang="en-US" altLang="zh-TW"/>
              <a:t>-120</a:t>
            </a:r>
          </a:p>
        </p:txBody>
      </p:sp>
      <p:sp>
        <p:nvSpPr>
          <p:cNvPr id="392201" name="Rectangle 9"/>
          <p:cNvSpPr>
            <a:spLocks noChangeArrowheads="1"/>
          </p:cNvSpPr>
          <p:nvPr/>
        </p:nvSpPr>
        <p:spPr bwMode="auto">
          <a:xfrm>
            <a:off x="5545139" y="4575176"/>
            <a:ext cx="1639887" cy="785813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A</a:t>
            </a:r>
            <a:r>
              <a:rPr lang="zh-TW" altLang="en-US"/>
              <a:t>會</a:t>
            </a:r>
          </a:p>
          <a:p>
            <a:pPr algn="ctr"/>
            <a:r>
              <a:rPr lang="zh-TW" altLang="en-US"/>
              <a:t>捅樓子</a:t>
            </a:r>
          </a:p>
          <a:p>
            <a:pPr algn="ctr"/>
            <a:r>
              <a:rPr lang="en-US" altLang="zh-TW"/>
              <a:t>-300</a:t>
            </a:r>
          </a:p>
        </p:txBody>
      </p:sp>
      <p:sp>
        <p:nvSpPr>
          <p:cNvPr id="392202" name="Rectangle 10"/>
          <p:cNvSpPr>
            <a:spLocks noChangeArrowheads="1"/>
          </p:cNvSpPr>
          <p:nvPr/>
        </p:nvSpPr>
        <p:spPr bwMode="auto">
          <a:xfrm>
            <a:off x="5545139" y="5468939"/>
            <a:ext cx="1628775" cy="858837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A</a:t>
            </a:r>
            <a:r>
              <a:rPr lang="zh-TW" altLang="en-US"/>
              <a:t>不會</a:t>
            </a:r>
          </a:p>
          <a:p>
            <a:pPr algn="ctr"/>
            <a:r>
              <a:rPr lang="zh-TW" altLang="en-US"/>
              <a:t>捅樓子</a:t>
            </a:r>
          </a:p>
          <a:p>
            <a:pPr algn="ctr"/>
            <a:r>
              <a:rPr lang="en-US" altLang="zh-TW"/>
              <a:t>-100</a:t>
            </a:r>
          </a:p>
        </p:txBody>
      </p:sp>
      <p:cxnSp>
        <p:nvCxnSpPr>
          <p:cNvPr id="392203" name="AutoShape 11"/>
          <p:cNvCxnSpPr>
            <a:cxnSpLocks noChangeShapeType="1"/>
            <a:stCxn id="392196" idx="3"/>
            <a:endCxn id="392197" idx="1"/>
          </p:cNvCxnSpPr>
          <p:nvPr/>
        </p:nvCxnSpPr>
        <p:spPr bwMode="auto">
          <a:xfrm flipV="1">
            <a:off x="3429000" y="3668714"/>
            <a:ext cx="444500" cy="9159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392204" name="AutoShape 12"/>
          <p:cNvCxnSpPr>
            <a:cxnSpLocks noChangeShapeType="1"/>
            <a:stCxn id="392196" idx="3"/>
            <a:endCxn id="392198" idx="1"/>
          </p:cNvCxnSpPr>
          <p:nvPr/>
        </p:nvCxnSpPr>
        <p:spPr bwMode="auto">
          <a:xfrm>
            <a:off x="3429001" y="4584701"/>
            <a:ext cx="434975" cy="919163"/>
          </a:xfrm>
          <a:prstGeom prst="bentConnector3">
            <a:avLst>
              <a:gd name="adj1" fmla="val 52556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392205" name="AutoShape 13"/>
          <p:cNvCxnSpPr>
            <a:cxnSpLocks noChangeShapeType="1"/>
            <a:stCxn id="392197" idx="3"/>
            <a:endCxn id="392199" idx="1"/>
          </p:cNvCxnSpPr>
          <p:nvPr/>
        </p:nvCxnSpPr>
        <p:spPr bwMode="auto">
          <a:xfrm flipV="1">
            <a:off x="4981576" y="3244851"/>
            <a:ext cx="593725" cy="423863"/>
          </a:xfrm>
          <a:prstGeom prst="bentConnector3">
            <a:avLst>
              <a:gd name="adj1" fmla="val 5294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392206" name="AutoShape 14"/>
          <p:cNvCxnSpPr>
            <a:cxnSpLocks noChangeShapeType="1"/>
            <a:stCxn id="392197" idx="3"/>
            <a:endCxn id="392200" idx="1"/>
          </p:cNvCxnSpPr>
          <p:nvPr/>
        </p:nvCxnSpPr>
        <p:spPr bwMode="auto">
          <a:xfrm>
            <a:off x="4981575" y="3668713"/>
            <a:ext cx="584200" cy="463550"/>
          </a:xfrm>
          <a:prstGeom prst="bentConnector3">
            <a:avLst>
              <a:gd name="adj1" fmla="val 5353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392207" name="AutoShape 15"/>
          <p:cNvCxnSpPr>
            <a:cxnSpLocks noChangeShapeType="1"/>
            <a:stCxn id="392198" idx="3"/>
            <a:endCxn id="392201" idx="1"/>
          </p:cNvCxnSpPr>
          <p:nvPr/>
        </p:nvCxnSpPr>
        <p:spPr bwMode="auto">
          <a:xfrm flipV="1">
            <a:off x="4972050" y="4968875"/>
            <a:ext cx="573088" cy="534988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392208" name="AutoShape 16"/>
          <p:cNvCxnSpPr>
            <a:cxnSpLocks noChangeShapeType="1"/>
            <a:stCxn id="392198" idx="3"/>
            <a:endCxn id="392202" idx="1"/>
          </p:cNvCxnSpPr>
          <p:nvPr/>
        </p:nvCxnSpPr>
        <p:spPr bwMode="auto">
          <a:xfrm>
            <a:off x="4972050" y="5503864"/>
            <a:ext cx="573088" cy="395287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92209" name="Text Box 17"/>
          <p:cNvSpPr txBox="1">
            <a:spLocks noChangeArrowheads="1"/>
          </p:cNvSpPr>
          <p:nvPr/>
        </p:nvSpPr>
        <p:spPr bwMode="auto">
          <a:xfrm>
            <a:off x="4910417" y="2843213"/>
            <a:ext cx="56618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10%</a:t>
            </a:r>
          </a:p>
        </p:txBody>
      </p:sp>
      <p:sp>
        <p:nvSpPr>
          <p:cNvPr id="392210" name="Text Box 18"/>
          <p:cNvSpPr txBox="1">
            <a:spLocks noChangeArrowheads="1"/>
          </p:cNvSpPr>
          <p:nvPr/>
        </p:nvSpPr>
        <p:spPr bwMode="auto">
          <a:xfrm>
            <a:off x="4942167" y="4151313"/>
            <a:ext cx="56618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90%</a:t>
            </a:r>
          </a:p>
        </p:txBody>
      </p:sp>
      <p:sp>
        <p:nvSpPr>
          <p:cNvPr id="392211" name="Text Box 19"/>
          <p:cNvSpPr txBox="1">
            <a:spLocks noChangeArrowheads="1"/>
          </p:cNvSpPr>
          <p:nvPr/>
        </p:nvSpPr>
        <p:spPr bwMode="auto">
          <a:xfrm>
            <a:off x="4919942" y="4640263"/>
            <a:ext cx="56618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90%</a:t>
            </a:r>
          </a:p>
        </p:txBody>
      </p:sp>
      <p:sp>
        <p:nvSpPr>
          <p:cNvPr id="392212" name="Text Box 20"/>
          <p:cNvSpPr txBox="1">
            <a:spLocks noChangeArrowheads="1"/>
          </p:cNvSpPr>
          <p:nvPr/>
        </p:nvSpPr>
        <p:spPr bwMode="auto">
          <a:xfrm>
            <a:off x="4908829" y="5937250"/>
            <a:ext cx="56618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10%</a:t>
            </a:r>
          </a:p>
        </p:txBody>
      </p:sp>
      <p:sp>
        <p:nvSpPr>
          <p:cNvPr id="392213" name="Text Box 21"/>
          <p:cNvSpPr txBox="1">
            <a:spLocks noChangeArrowheads="1"/>
          </p:cNvSpPr>
          <p:nvPr/>
        </p:nvSpPr>
        <p:spPr bwMode="auto">
          <a:xfrm>
            <a:off x="8040688" y="2781301"/>
            <a:ext cx="1098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預期報酬</a:t>
            </a:r>
          </a:p>
        </p:txBody>
      </p:sp>
      <p:sp>
        <p:nvSpPr>
          <p:cNvPr id="392214" name="Rectangle 22"/>
          <p:cNvSpPr>
            <a:spLocks noChangeArrowheads="1"/>
          </p:cNvSpPr>
          <p:nvPr/>
        </p:nvSpPr>
        <p:spPr bwMode="auto">
          <a:xfrm>
            <a:off x="7861300" y="3159125"/>
            <a:ext cx="1639888" cy="966788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-500*0.1</a:t>
            </a:r>
          </a:p>
          <a:p>
            <a:pPr algn="ctr"/>
            <a:r>
              <a:rPr lang="en-US" altLang="zh-TW"/>
              <a:t>-120*0.9</a:t>
            </a:r>
          </a:p>
          <a:p>
            <a:pPr algn="ctr"/>
            <a:r>
              <a:rPr lang="en-US" altLang="zh-TW"/>
              <a:t>=-158</a:t>
            </a:r>
          </a:p>
        </p:txBody>
      </p:sp>
      <p:sp>
        <p:nvSpPr>
          <p:cNvPr id="392215" name="Rectangle 23"/>
          <p:cNvSpPr>
            <a:spLocks noChangeArrowheads="1"/>
          </p:cNvSpPr>
          <p:nvPr/>
        </p:nvSpPr>
        <p:spPr bwMode="auto">
          <a:xfrm>
            <a:off x="7818439" y="5053014"/>
            <a:ext cx="1639887" cy="998537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-300*0.9</a:t>
            </a:r>
          </a:p>
          <a:p>
            <a:pPr algn="ctr"/>
            <a:r>
              <a:rPr lang="en-US" altLang="zh-TW"/>
              <a:t>-100*0.1</a:t>
            </a:r>
          </a:p>
          <a:p>
            <a:pPr algn="ctr"/>
            <a:r>
              <a:rPr lang="en-US" altLang="zh-TW"/>
              <a:t>=-280</a:t>
            </a:r>
          </a:p>
        </p:txBody>
      </p:sp>
      <p:sp>
        <p:nvSpPr>
          <p:cNvPr id="392216" name="Text Box 24"/>
          <p:cNvSpPr txBox="1">
            <a:spLocks noChangeArrowheads="1"/>
          </p:cNvSpPr>
          <p:nvPr/>
        </p:nvSpPr>
        <p:spPr bwMode="auto">
          <a:xfrm>
            <a:off x="9128126" y="2763838"/>
            <a:ext cx="59531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3600">
                <a:solidFill>
                  <a:srgbClr val="FF0000"/>
                </a:solidFill>
              </a:rPr>
              <a:t>ˇ</a:t>
            </a:r>
          </a:p>
        </p:txBody>
      </p:sp>
      <p:sp>
        <p:nvSpPr>
          <p:cNvPr id="392217" name="AutoShape 25"/>
          <p:cNvSpPr>
            <a:spLocks noChangeArrowheads="1"/>
          </p:cNvSpPr>
          <p:nvPr/>
        </p:nvSpPr>
        <p:spPr bwMode="auto">
          <a:xfrm>
            <a:off x="7350125" y="3530600"/>
            <a:ext cx="382588" cy="298450"/>
          </a:xfrm>
          <a:prstGeom prst="rightArrow">
            <a:avLst>
              <a:gd name="adj1" fmla="val 50000"/>
              <a:gd name="adj2" fmla="val 320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92218" name="AutoShape 26"/>
          <p:cNvSpPr>
            <a:spLocks noChangeArrowheads="1"/>
          </p:cNvSpPr>
          <p:nvPr/>
        </p:nvSpPr>
        <p:spPr bwMode="auto">
          <a:xfrm>
            <a:off x="7339014" y="5338763"/>
            <a:ext cx="382587" cy="298450"/>
          </a:xfrm>
          <a:prstGeom prst="rightArrow">
            <a:avLst>
              <a:gd name="adj1" fmla="val 50000"/>
              <a:gd name="adj2" fmla="val 320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92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9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9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9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9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9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9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39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39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39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9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392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9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39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392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39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39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39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39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39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39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500"/>
                                        <p:tgtEl>
                                          <p:spTgt spid="39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1" dur="500"/>
                                        <p:tgtEl>
                                          <p:spTgt spid="39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6" grpId="0" animBg="1"/>
      <p:bldP spid="392197" grpId="0" animBg="1"/>
      <p:bldP spid="392198" grpId="0" animBg="1"/>
      <p:bldP spid="392199" grpId="0" animBg="1"/>
      <p:bldP spid="392200" grpId="0" animBg="1"/>
      <p:bldP spid="392201" grpId="0" animBg="1"/>
      <p:bldP spid="392202" grpId="0" animBg="1"/>
      <p:bldP spid="392209" grpId="0"/>
      <p:bldP spid="392210" grpId="0"/>
      <p:bldP spid="392211" grpId="0"/>
      <p:bldP spid="392212" grpId="0"/>
      <p:bldP spid="392213" grpId="0"/>
      <p:bldP spid="392214" grpId="0" animBg="1"/>
      <p:bldP spid="392215" grpId="0" animBg="1"/>
      <p:bldP spid="392216" grpId="0"/>
      <p:bldP spid="392217" grpId="0" animBg="1"/>
      <p:bldP spid="392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18E5CA-1506-40A2-B3C4-99F30024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台灣分級規範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0E53E6A-2B80-440A-932F-54431CDA7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022180"/>
              </p:ext>
            </p:extLst>
          </p:nvPr>
        </p:nvGraphicFramePr>
        <p:xfrm>
          <a:off x="677863" y="2160588"/>
          <a:ext cx="859631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850">
                  <a:extLst>
                    <a:ext uri="{9D8B030D-6E8A-4147-A177-3AD203B41FA5}">
                      <a16:colId xmlns:a16="http://schemas.microsoft.com/office/drawing/2014/main" val="2028584270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4263995803"/>
                    </a:ext>
                  </a:extLst>
                </a:gridCol>
                <a:gridCol w="5437465">
                  <a:extLst>
                    <a:ext uri="{9D8B030D-6E8A-4147-A177-3AD203B41FA5}">
                      <a16:colId xmlns:a16="http://schemas.microsoft.com/office/drawing/2014/main" val="2480154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分級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年齡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規範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0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限制級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18+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性、暴力、反社會、不當語言、毒品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62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輔</a:t>
                      </a:r>
                      <a:r>
                        <a:rPr lang="en-US" altLang="zh-TW"/>
                        <a:t>15</a:t>
                      </a:r>
                      <a:r>
                        <a:rPr lang="zh-TW" altLang="en-US"/>
                        <a:t>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15+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菸酒、限制級</a:t>
                      </a:r>
                      <a:r>
                        <a:rPr lang="en-US" altLang="zh-TW">
                          <a:sym typeface="Wingdings" pitchFamily="2" charset="2"/>
                        </a:rPr>
                        <a:t></a:t>
                      </a:r>
                      <a:r>
                        <a:rPr lang="zh-TW" altLang="en-US"/>
                        <a:t>處理過、虛擬幣</a:t>
                      </a:r>
                      <a:r>
                        <a:rPr lang="en-US" altLang="zh-TW"/>
                        <a:t>(</a:t>
                      </a:r>
                      <a:r>
                        <a:rPr lang="zh-TW" altLang="en-US"/>
                        <a:t>直接增減</a:t>
                      </a:r>
                      <a:r>
                        <a:rPr lang="en-US" altLang="zh-TW"/>
                        <a:t>)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4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輔</a:t>
                      </a:r>
                      <a:r>
                        <a:rPr lang="en-US" altLang="zh-TW"/>
                        <a:t>12</a:t>
                      </a:r>
                      <a:r>
                        <a:rPr lang="zh-TW" altLang="en-US"/>
                        <a:t>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12+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戀愛、輔</a:t>
                      </a:r>
                      <a:r>
                        <a:rPr lang="en-US" altLang="zh-TW"/>
                        <a:t>15</a:t>
                      </a:r>
                      <a:r>
                        <a:rPr lang="en-US" altLang="zh-TW">
                          <a:sym typeface="Wingdings" pitchFamily="2" charset="2"/>
                        </a:rPr>
                        <a:t></a:t>
                      </a:r>
                      <a:r>
                        <a:rPr lang="zh-TW" altLang="en-US"/>
                        <a:t>情節輕微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保護級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6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打鬥需沒有血腥、現實要素 （</a:t>
                      </a:r>
                      <a:r>
                        <a:rPr lang="en-US" altLang="zh-TW"/>
                        <a:t>6~12 </a:t>
                      </a:r>
                      <a:r>
                        <a:rPr lang="zh-TW" altLang="en-US"/>
                        <a:t>家長在場）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26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普級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667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7911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決策樹有趣的問題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萬一不是設定的機率</a:t>
            </a:r>
          </a:p>
          <a:p>
            <a:pPr lvl="1"/>
            <a:r>
              <a:rPr lang="en-US" altLang="zh-TW"/>
              <a:t>A </a:t>
            </a:r>
            <a:r>
              <a:rPr lang="zh-TW" altLang="en-US"/>
              <a:t>真的有 </a:t>
            </a:r>
            <a:r>
              <a:rPr lang="en-US" altLang="zh-TW"/>
              <a:t>90% </a:t>
            </a:r>
            <a:r>
              <a:rPr lang="zh-TW" altLang="en-US"/>
              <a:t>會繼續捅樓子嗎</a:t>
            </a:r>
            <a:r>
              <a:rPr lang="en-US" altLang="zh-TW"/>
              <a:t>?</a:t>
            </a:r>
          </a:p>
          <a:p>
            <a:pPr lvl="1"/>
            <a:r>
              <a:rPr lang="zh-TW" altLang="en-US"/>
              <a:t>真的有 </a:t>
            </a:r>
            <a:r>
              <a:rPr lang="en-US" altLang="zh-TW"/>
              <a:t>90% </a:t>
            </a:r>
            <a:r>
              <a:rPr lang="zh-TW" altLang="en-US"/>
              <a:t>機率有人可以替代 </a:t>
            </a:r>
            <a:r>
              <a:rPr lang="en-US" altLang="zh-TW"/>
              <a:t>A </a:t>
            </a:r>
            <a:r>
              <a:rPr lang="zh-TW" altLang="en-US"/>
              <a:t>的工作嗎</a:t>
            </a:r>
            <a:r>
              <a:rPr lang="en-US" altLang="zh-TW"/>
              <a:t>?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5E780-E4C4-4924-A63E-90BD1951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分組討論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17C2DC-A9DF-43A9-A960-1A31464C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挑選遊戲某階段，設計風險清單</a:t>
            </a:r>
            <a:endParaRPr lang="en-US" altLang="zh-TW" dirty="0"/>
          </a:p>
          <a:p>
            <a:pPr lvl="1"/>
            <a:r>
              <a:rPr lang="zh-TW" altLang="en-US" dirty="0"/>
              <a:t>有哪些行為你覺得會危害專案</a:t>
            </a:r>
            <a:endParaRPr lang="en-US" altLang="zh-TW" dirty="0"/>
          </a:p>
          <a:p>
            <a:pPr lvl="1"/>
            <a:r>
              <a:rPr lang="zh-TW" altLang="en-US" dirty="0"/>
              <a:t>徵兆</a:t>
            </a:r>
            <a:endParaRPr lang="en-US" altLang="zh-TW" dirty="0"/>
          </a:p>
          <a:p>
            <a:pPr lvl="1"/>
            <a:r>
              <a:rPr lang="zh-TW" altLang="en-US" dirty="0"/>
              <a:t>可能處理方法</a:t>
            </a:r>
            <a:endParaRPr lang="en-US" altLang="zh-TW" dirty="0"/>
          </a:p>
          <a:p>
            <a:r>
              <a:rPr lang="zh-TW" altLang="en-US" dirty="0"/>
              <a:t>補充</a:t>
            </a:r>
            <a:endParaRPr lang="en-US" altLang="zh-TW" dirty="0"/>
          </a:p>
          <a:p>
            <a:pPr lvl="1"/>
            <a:r>
              <a:rPr lang="zh-TW" altLang="en-US" dirty="0"/>
              <a:t>什麼時候做風險計畫？</a:t>
            </a:r>
            <a:endParaRPr lang="en-US" altLang="zh-TW" dirty="0"/>
          </a:p>
          <a:p>
            <a:pPr lvl="1">
              <a:buFont typeface="Wingdings" pitchFamily="2" charset="2"/>
              <a:buChar char="è"/>
            </a:pPr>
            <a:r>
              <a:rPr lang="zh-TW" altLang="en-US" dirty="0"/>
              <a:t>階段開始的時候，有閒腦袋清晰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812767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課程小結</a:t>
            </a:r>
            <a:endParaRPr lang="en-US" altLang="zh-TW" dirty="0"/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47A1A55-AA03-4E9B-846A-869521677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89475" name="Picture 3" descr="j0230770"/>
          <p:cNvPicPr preferRelativeResize="0"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5667375" y="1098448"/>
            <a:ext cx="3790950" cy="3429000"/>
          </a:xfrm>
          <a:noFill/>
          <a:ln/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38B477-03E6-044A-B936-972706AF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理想的專案管理流程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6432B5-4A32-CE40-AED4-A7FA65D6F300}"/>
              </a:ext>
            </a:extLst>
          </p:cNvPr>
          <p:cNvGrpSpPr/>
          <p:nvPr/>
        </p:nvGrpSpPr>
        <p:grpSpPr>
          <a:xfrm>
            <a:off x="6414324" y="1105275"/>
            <a:ext cx="5241457" cy="558426"/>
            <a:chOff x="1209348" y="2428874"/>
            <a:chExt cx="8715376" cy="1000126"/>
          </a:xfrm>
        </p:grpSpPr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4E9E46BE-D675-F847-BDDF-69DFFC76C345}"/>
                </a:ext>
              </a:extLst>
            </p:cNvPr>
            <p:cNvSpPr/>
            <p:nvPr/>
          </p:nvSpPr>
          <p:spPr>
            <a:xfrm>
              <a:off x="1209348" y="2428875"/>
              <a:ext cx="1500188" cy="100012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dirty="0"/>
                <a:t>…</a:t>
              </a:r>
              <a:endParaRPr kumimoji="0" lang="zh-TW" altLang="en-US" dirty="0"/>
            </a:p>
          </p:txBody>
        </p:sp>
        <p:sp>
          <p:nvSpPr>
            <p:cNvPr id="7" name="矩形 4">
              <a:extLst>
                <a:ext uri="{FF2B5EF4-FFF2-40B4-BE49-F238E27FC236}">
                  <a16:creationId xmlns:a16="http://schemas.microsoft.com/office/drawing/2014/main" id="{9B087700-44D7-8D4A-A273-8AA35757D1E7}"/>
                </a:ext>
              </a:extLst>
            </p:cNvPr>
            <p:cNvSpPr/>
            <p:nvPr/>
          </p:nvSpPr>
          <p:spPr>
            <a:xfrm>
              <a:off x="3066723" y="2428875"/>
              <a:ext cx="1500188" cy="1000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…</a:t>
              </a:r>
              <a:endParaRPr kumimoji="0" lang="zh-TW" altLang="en-US" dirty="0"/>
            </a:p>
          </p:txBody>
        </p:sp>
        <p:sp>
          <p:nvSpPr>
            <p:cNvPr id="8" name="矩形 5">
              <a:extLst>
                <a:ext uri="{FF2B5EF4-FFF2-40B4-BE49-F238E27FC236}">
                  <a16:creationId xmlns:a16="http://schemas.microsoft.com/office/drawing/2014/main" id="{6D43C0C8-63AF-2446-B362-BF1A47950689}"/>
                </a:ext>
              </a:extLst>
            </p:cNvPr>
            <p:cNvSpPr/>
            <p:nvPr/>
          </p:nvSpPr>
          <p:spPr>
            <a:xfrm>
              <a:off x="4852661" y="2428875"/>
              <a:ext cx="1500187" cy="100012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…</a:t>
              </a:r>
              <a:endParaRPr kumimoji="0" lang="zh-TW" altLang="en-US" dirty="0"/>
            </a:p>
          </p:txBody>
        </p:sp>
        <p:sp>
          <p:nvSpPr>
            <p:cNvPr id="9" name="矩形 6">
              <a:extLst>
                <a:ext uri="{FF2B5EF4-FFF2-40B4-BE49-F238E27FC236}">
                  <a16:creationId xmlns:a16="http://schemas.microsoft.com/office/drawing/2014/main" id="{63B41056-30B3-6241-A2F2-DBC19BA2CE0E}"/>
                </a:ext>
              </a:extLst>
            </p:cNvPr>
            <p:cNvSpPr/>
            <p:nvPr/>
          </p:nvSpPr>
          <p:spPr>
            <a:xfrm>
              <a:off x="6638598" y="2428875"/>
              <a:ext cx="1500188" cy="10001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…</a:t>
              </a:r>
              <a:endParaRPr kumimoji="0" lang="zh-TW" altLang="en-US" dirty="0"/>
            </a:p>
          </p:txBody>
        </p:sp>
        <p:sp>
          <p:nvSpPr>
            <p:cNvPr id="10" name="向右箭號 11">
              <a:extLst>
                <a:ext uri="{FF2B5EF4-FFF2-40B4-BE49-F238E27FC236}">
                  <a16:creationId xmlns:a16="http://schemas.microsoft.com/office/drawing/2014/main" id="{C5D8E45A-2D9F-D243-B9B5-0131A6FE0642}"/>
                </a:ext>
              </a:extLst>
            </p:cNvPr>
            <p:cNvSpPr/>
            <p:nvPr/>
          </p:nvSpPr>
          <p:spPr>
            <a:xfrm>
              <a:off x="2638098" y="2857500"/>
              <a:ext cx="428625" cy="214313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/>
            </a:p>
          </p:txBody>
        </p:sp>
        <p:sp>
          <p:nvSpPr>
            <p:cNvPr id="11" name="向右箭號 12">
              <a:extLst>
                <a:ext uri="{FF2B5EF4-FFF2-40B4-BE49-F238E27FC236}">
                  <a16:creationId xmlns:a16="http://schemas.microsoft.com/office/drawing/2014/main" id="{56B68C96-67C3-6C4B-8482-8DC7A4591748}"/>
                </a:ext>
              </a:extLst>
            </p:cNvPr>
            <p:cNvSpPr/>
            <p:nvPr/>
          </p:nvSpPr>
          <p:spPr>
            <a:xfrm>
              <a:off x="4424036" y="2857500"/>
              <a:ext cx="428625" cy="214313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/>
            </a:p>
          </p:txBody>
        </p:sp>
        <p:sp>
          <p:nvSpPr>
            <p:cNvPr id="12" name="向右箭號 13">
              <a:extLst>
                <a:ext uri="{FF2B5EF4-FFF2-40B4-BE49-F238E27FC236}">
                  <a16:creationId xmlns:a16="http://schemas.microsoft.com/office/drawing/2014/main" id="{05AEF61E-A45D-C048-A3E4-44F34AD41B7E}"/>
                </a:ext>
              </a:extLst>
            </p:cNvPr>
            <p:cNvSpPr/>
            <p:nvPr/>
          </p:nvSpPr>
          <p:spPr>
            <a:xfrm>
              <a:off x="6209973" y="2857500"/>
              <a:ext cx="428625" cy="214313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/>
            </a:p>
          </p:txBody>
        </p:sp>
        <p:sp>
          <p:nvSpPr>
            <p:cNvPr id="13" name="矩形 10">
              <a:extLst>
                <a:ext uri="{FF2B5EF4-FFF2-40B4-BE49-F238E27FC236}">
                  <a16:creationId xmlns:a16="http://schemas.microsoft.com/office/drawing/2014/main" id="{0875A9EF-E92E-ED4B-BE5B-517261C978CE}"/>
                </a:ext>
              </a:extLst>
            </p:cNvPr>
            <p:cNvSpPr/>
            <p:nvPr/>
          </p:nvSpPr>
          <p:spPr>
            <a:xfrm>
              <a:off x="8424536" y="2428874"/>
              <a:ext cx="1500188" cy="10001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…</a:t>
              </a:r>
              <a:endParaRPr kumimoji="0" lang="zh-TW" altLang="en-US" dirty="0"/>
            </a:p>
          </p:txBody>
        </p:sp>
        <p:sp>
          <p:nvSpPr>
            <p:cNvPr id="14" name="向右箭號 13">
              <a:extLst>
                <a:ext uri="{FF2B5EF4-FFF2-40B4-BE49-F238E27FC236}">
                  <a16:creationId xmlns:a16="http://schemas.microsoft.com/office/drawing/2014/main" id="{8D4CC3A6-E52C-5A45-9892-8617867E9F17}"/>
                </a:ext>
              </a:extLst>
            </p:cNvPr>
            <p:cNvSpPr/>
            <p:nvPr/>
          </p:nvSpPr>
          <p:spPr>
            <a:xfrm>
              <a:off x="8034604" y="2821779"/>
              <a:ext cx="428625" cy="214313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A9FBF0F-4218-A844-A17C-AEE567EDC2FD}"/>
              </a:ext>
            </a:extLst>
          </p:cNvPr>
          <p:cNvGrpSpPr/>
          <p:nvPr/>
        </p:nvGrpSpPr>
        <p:grpSpPr>
          <a:xfrm>
            <a:off x="872260" y="2511015"/>
            <a:ext cx="6176934" cy="3737385"/>
            <a:chOff x="539750" y="1628775"/>
            <a:chExt cx="7777163" cy="4901686"/>
          </a:xfrm>
        </p:grpSpPr>
        <p:pic>
          <p:nvPicPr>
            <p:cNvPr id="16" name="Picture 3" descr="j0233018">
              <a:extLst>
                <a:ext uri="{FF2B5EF4-FFF2-40B4-BE49-F238E27FC236}">
                  <a16:creationId xmlns:a16="http://schemas.microsoft.com/office/drawing/2014/main" id="{4D6DD351-FF1F-5D4A-ACD7-B79AE01E2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59113" y="1628775"/>
              <a:ext cx="1135062" cy="1152525"/>
            </a:xfrm>
            <a:prstGeom prst="rect">
              <a:avLst/>
            </a:prstGeom>
            <a:noFill/>
          </p:spPr>
        </p:pic>
        <p:pic>
          <p:nvPicPr>
            <p:cNvPr id="17" name="Picture 4" descr="j0195812">
              <a:extLst>
                <a:ext uri="{FF2B5EF4-FFF2-40B4-BE49-F238E27FC236}">
                  <a16:creationId xmlns:a16="http://schemas.microsoft.com/office/drawing/2014/main" id="{90E2FEFD-C9AE-D04E-935F-7B1D11F91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6013" y="1700213"/>
              <a:ext cx="1049337" cy="1079500"/>
            </a:xfrm>
            <a:prstGeom prst="rect">
              <a:avLst/>
            </a:prstGeom>
            <a:noFill/>
          </p:spPr>
        </p:pic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76DBF2AC-AC36-9B41-B216-7818064BF9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013" y="2781300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Arial" charset="0"/>
                </a:rPr>
                <a:t>新的階段</a:t>
              </a:r>
            </a:p>
          </p:txBody>
        </p:sp>
        <p:sp>
          <p:nvSpPr>
            <p:cNvPr id="19" name="Text Box 6">
              <a:extLst>
                <a:ext uri="{FF2B5EF4-FFF2-40B4-BE49-F238E27FC236}">
                  <a16:creationId xmlns:a16="http://schemas.microsoft.com/office/drawing/2014/main" id="{64FA22BD-88BC-3C4B-B6EF-7F15D45B4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3991" y="2852738"/>
              <a:ext cx="110799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Arial" charset="0"/>
                </a:rPr>
                <a:t>集結團隊</a:t>
              </a:r>
              <a:endParaRPr lang="en-US" altLang="zh-TW" dirty="0">
                <a:latin typeface="Arial" charset="0"/>
              </a:endParaRPr>
            </a:p>
            <a:p>
              <a:r>
                <a:rPr lang="zh-TW" altLang="en-US" dirty="0">
                  <a:latin typeface="Arial" charset="0"/>
                </a:rPr>
                <a:t>確認需求</a:t>
              </a:r>
              <a:endParaRPr lang="en-US" altLang="zh-TW" dirty="0">
                <a:latin typeface="Arial" charset="0"/>
              </a:endParaRPr>
            </a:p>
          </p:txBody>
        </p:sp>
        <p:pic>
          <p:nvPicPr>
            <p:cNvPr id="20" name="Picture 7" descr="j0078824">
              <a:extLst>
                <a:ext uri="{FF2B5EF4-FFF2-40B4-BE49-F238E27FC236}">
                  <a16:creationId xmlns:a16="http://schemas.microsoft.com/office/drawing/2014/main" id="{98AFBC4F-A636-9245-B746-4039C167A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87900" y="1700213"/>
              <a:ext cx="1368425" cy="1168400"/>
            </a:xfrm>
            <a:prstGeom prst="rect">
              <a:avLst/>
            </a:prstGeom>
            <a:noFill/>
          </p:spPr>
        </p:pic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E1AE2254-73D2-C147-830F-6E566A303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8289" y="2917864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Arial" charset="0"/>
                </a:rPr>
                <a:t>計畫工作</a:t>
              </a:r>
              <a:endParaRPr lang="en-US" altLang="zh-TW" dirty="0">
                <a:latin typeface="Arial" charset="0"/>
              </a:endParaRPr>
            </a:p>
          </p:txBody>
        </p:sp>
        <p:pic>
          <p:nvPicPr>
            <p:cNvPr id="22" name="Picture 9" descr="j0304521">
              <a:extLst>
                <a:ext uri="{FF2B5EF4-FFF2-40B4-BE49-F238E27FC236}">
                  <a16:creationId xmlns:a16="http://schemas.microsoft.com/office/drawing/2014/main" id="{0B70F4E7-E6AC-F041-A586-5EE835C47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32588" y="1916113"/>
              <a:ext cx="1584325" cy="1057275"/>
            </a:xfrm>
            <a:prstGeom prst="rect">
              <a:avLst/>
            </a:prstGeom>
            <a:noFill/>
          </p:spPr>
        </p:pic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9B837C8A-23E0-1546-9D77-506D15CC87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3412" y="3013806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Arial" charset="0"/>
                </a:rPr>
                <a:t>激勵團隊</a:t>
              </a:r>
              <a:endParaRPr lang="en-US" altLang="zh-TW" dirty="0">
                <a:latin typeface="Arial" charset="0"/>
              </a:endParaRPr>
            </a:p>
          </p:txBody>
        </p:sp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25FC1A5F-0A50-B744-985B-D18ED0CD4D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0749" y="5067115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Arial" charset="0"/>
                </a:rPr>
                <a:t>管控風險</a:t>
              </a:r>
            </a:p>
          </p:txBody>
        </p:sp>
        <p:pic>
          <p:nvPicPr>
            <p:cNvPr id="25" name="Picture 12" descr="j0334264">
              <a:extLst>
                <a:ext uri="{FF2B5EF4-FFF2-40B4-BE49-F238E27FC236}">
                  <a16:creationId xmlns:a16="http://schemas.microsoft.com/office/drawing/2014/main" id="{4AD25978-475B-8D49-880F-AC6C2E4D4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08625" y="4868863"/>
              <a:ext cx="1152525" cy="1077912"/>
            </a:xfrm>
            <a:prstGeom prst="rect">
              <a:avLst/>
            </a:prstGeom>
            <a:noFill/>
          </p:spPr>
        </p:pic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D80F10CB-EE94-7F4F-8A59-D017CB90C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8450" y="5992018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kumimoji="0" lang="zh-TW" altLang="en-US" dirty="0">
                  <a:latin typeface="Arial" charset="0"/>
                </a:rPr>
                <a:t>管控進展</a:t>
              </a:r>
            </a:p>
          </p:txBody>
        </p:sp>
        <p:pic>
          <p:nvPicPr>
            <p:cNvPr id="27" name="Picture 14" descr="bd06513_">
              <a:extLst>
                <a:ext uri="{FF2B5EF4-FFF2-40B4-BE49-F238E27FC236}">
                  <a16:creationId xmlns:a16="http://schemas.microsoft.com/office/drawing/2014/main" id="{0B06447F-ABFF-1F42-84C3-AD036D8CC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79838" y="5013325"/>
              <a:ext cx="1296987" cy="1092200"/>
            </a:xfrm>
            <a:prstGeom prst="rect">
              <a:avLst/>
            </a:prstGeom>
            <a:noFill/>
          </p:spPr>
        </p:pic>
        <p:sp>
          <p:nvSpPr>
            <p:cNvPr id="28" name="Text Box 15">
              <a:extLst>
                <a:ext uri="{FF2B5EF4-FFF2-40B4-BE49-F238E27FC236}">
                  <a16:creationId xmlns:a16="http://schemas.microsoft.com/office/drawing/2014/main" id="{D178EF56-E383-D04A-B1DF-2E02EC5FB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5430" y="6161129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Arial" charset="0"/>
                </a:rPr>
                <a:t>管控資源</a:t>
              </a:r>
              <a:endParaRPr kumimoji="0" lang="zh-TW" altLang="en-US" dirty="0">
                <a:latin typeface="Arial" charset="0"/>
              </a:endParaRPr>
            </a:p>
          </p:txBody>
        </p:sp>
        <p:pic>
          <p:nvPicPr>
            <p:cNvPr id="29" name="Picture 16" descr="j0431303">
              <a:extLst>
                <a:ext uri="{FF2B5EF4-FFF2-40B4-BE49-F238E27FC236}">
                  <a16:creationId xmlns:a16="http://schemas.microsoft.com/office/drawing/2014/main" id="{07450B84-16C2-644C-B19C-437072FD3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051050" y="4868863"/>
              <a:ext cx="1296988" cy="863600"/>
            </a:xfrm>
            <a:prstGeom prst="rect">
              <a:avLst/>
            </a:prstGeom>
            <a:noFill/>
          </p:spPr>
        </p:pic>
        <p:sp>
          <p:nvSpPr>
            <p:cNvPr id="30" name="Text Box 17">
              <a:extLst>
                <a:ext uri="{FF2B5EF4-FFF2-40B4-BE49-F238E27FC236}">
                  <a16:creationId xmlns:a16="http://schemas.microsoft.com/office/drawing/2014/main" id="{57922797-EB5A-E347-893A-95EA877C5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5166" y="5762109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Arial" charset="0"/>
                </a:rPr>
                <a:t>結案檢討</a:t>
              </a:r>
              <a:endParaRPr kumimoji="0" lang="zh-TW" altLang="en-US" dirty="0">
                <a:latin typeface="Arial" charset="0"/>
              </a:endParaRPr>
            </a:p>
          </p:txBody>
        </p:sp>
        <p:pic>
          <p:nvPicPr>
            <p:cNvPr id="31" name="Picture 18" descr="j0230770">
              <a:extLst>
                <a:ext uri="{FF2B5EF4-FFF2-40B4-BE49-F238E27FC236}">
                  <a16:creationId xmlns:a16="http://schemas.microsoft.com/office/drawing/2014/main" id="{9C980F1E-03E4-5442-9969-BC8E10C25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9750" y="3644900"/>
              <a:ext cx="1320800" cy="1195388"/>
            </a:xfrm>
            <a:prstGeom prst="rect">
              <a:avLst/>
            </a:prstGeom>
            <a:noFill/>
          </p:spPr>
        </p:pic>
        <p:sp>
          <p:nvSpPr>
            <p:cNvPr id="32" name="Text Box 19">
              <a:extLst>
                <a:ext uri="{FF2B5EF4-FFF2-40B4-BE49-F238E27FC236}">
                  <a16:creationId xmlns:a16="http://schemas.microsoft.com/office/drawing/2014/main" id="{62265621-DE3E-1C4D-9610-CE2F55242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713" y="4868863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Arial" charset="0"/>
                </a:rPr>
                <a:t>自我檢討</a:t>
              </a:r>
              <a:endParaRPr kumimoji="0" lang="zh-TW" altLang="en-US" dirty="0">
                <a:latin typeface="Arial" charset="0"/>
              </a:endParaRPr>
            </a:p>
          </p:txBody>
        </p:sp>
        <p:sp>
          <p:nvSpPr>
            <p:cNvPr id="33" name="AutoShape 20">
              <a:extLst>
                <a:ext uri="{FF2B5EF4-FFF2-40B4-BE49-F238E27FC236}">
                  <a16:creationId xmlns:a16="http://schemas.microsoft.com/office/drawing/2014/main" id="{8151F609-A60A-6C4C-B7DE-9F1851561D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95305">
              <a:off x="2411413" y="2133600"/>
              <a:ext cx="503237" cy="287338"/>
            </a:xfrm>
            <a:prstGeom prst="rightArrow">
              <a:avLst>
                <a:gd name="adj1" fmla="val 50000"/>
                <a:gd name="adj2" fmla="val 43784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4" name="AutoShape 21">
              <a:extLst>
                <a:ext uri="{FF2B5EF4-FFF2-40B4-BE49-F238E27FC236}">
                  <a16:creationId xmlns:a16="http://schemas.microsoft.com/office/drawing/2014/main" id="{B8241A16-FABB-4C4B-B591-1841D6C97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2060575"/>
              <a:ext cx="503237" cy="287338"/>
            </a:xfrm>
            <a:prstGeom prst="rightArrow">
              <a:avLst>
                <a:gd name="adj1" fmla="val 50000"/>
                <a:gd name="adj2" fmla="val 4378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AutoShape 22">
              <a:extLst>
                <a:ext uri="{FF2B5EF4-FFF2-40B4-BE49-F238E27FC236}">
                  <a16:creationId xmlns:a16="http://schemas.microsoft.com/office/drawing/2014/main" id="{9E14D602-E4DD-864E-965F-6AD9FD7F92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89337">
              <a:off x="6227763" y="2276475"/>
              <a:ext cx="503237" cy="287338"/>
            </a:xfrm>
            <a:prstGeom prst="rightArrow">
              <a:avLst>
                <a:gd name="adj1" fmla="val 50000"/>
                <a:gd name="adj2" fmla="val 4378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6" name="AutoShape 23">
              <a:extLst>
                <a:ext uri="{FF2B5EF4-FFF2-40B4-BE49-F238E27FC236}">
                  <a16:creationId xmlns:a16="http://schemas.microsoft.com/office/drawing/2014/main" id="{0542EB7D-0F03-7F41-9A6E-662F181C2B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347720" y="3500727"/>
              <a:ext cx="354055" cy="287337"/>
            </a:xfrm>
            <a:prstGeom prst="rightArrow">
              <a:avLst>
                <a:gd name="adj1" fmla="val 50000"/>
                <a:gd name="adj2" fmla="val 3121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7" name="AutoShape 24">
              <a:extLst>
                <a:ext uri="{FF2B5EF4-FFF2-40B4-BE49-F238E27FC236}">
                  <a16:creationId xmlns:a16="http://schemas.microsoft.com/office/drawing/2014/main" id="{8B0EC5AE-2FCC-9049-AC11-5E2467DD0A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564682">
              <a:off x="6804025" y="5445125"/>
              <a:ext cx="358775" cy="287338"/>
            </a:xfrm>
            <a:prstGeom prst="rightArrow">
              <a:avLst>
                <a:gd name="adj1" fmla="val 50000"/>
                <a:gd name="adj2" fmla="val 3121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8" name="AutoShape 25">
              <a:extLst>
                <a:ext uri="{FF2B5EF4-FFF2-40B4-BE49-F238E27FC236}">
                  <a16:creationId xmlns:a16="http://schemas.microsoft.com/office/drawing/2014/main" id="{6C433E15-ADB9-1142-8BC2-5AE8C4FF17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021832">
              <a:off x="5076825" y="5661025"/>
              <a:ext cx="358775" cy="287338"/>
            </a:xfrm>
            <a:prstGeom prst="rightArrow">
              <a:avLst>
                <a:gd name="adj1" fmla="val 50000"/>
                <a:gd name="adj2" fmla="val 3121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9" name="AutoShape 26">
              <a:extLst>
                <a:ext uri="{FF2B5EF4-FFF2-40B4-BE49-F238E27FC236}">
                  <a16:creationId xmlns:a16="http://schemas.microsoft.com/office/drawing/2014/main" id="{8769DF5F-677F-984C-9B31-64C0A48664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043236">
              <a:off x="3348038" y="5373688"/>
              <a:ext cx="358775" cy="287337"/>
            </a:xfrm>
            <a:prstGeom prst="rightArrow">
              <a:avLst>
                <a:gd name="adj1" fmla="val 50000"/>
                <a:gd name="adj2" fmla="val 3121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0834333C-C039-A04B-8DAE-9ADCB9CAF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857462">
              <a:off x="1835150" y="4508500"/>
              <a:ext cx="358775" cy="287338"/>
            </a:xfrm>
            <a:prstGeom prst="rightArrow">
              <a:avLst>
                <a:gd name="adj1" fmla="val 50000"/>
                <a:gd name="adj2" fmla="val 3121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AutoShape 28">
              <a:extLst>
                <a:ext uri="{FF2B5EF4-FFF2-40B4-BE49-F238E27FC236}">
                  <a16:creationId xmlns:a16="http://schemas.microsoft.com/office/drawing/2014/main" id="{11973E89-C63A-D64D-A43A-2D08235C6C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566920">
              <a:off x="1258094" y="3285332"/>
              <a:ext cx="358775" cy="287337"/>
            </a:xfrm>
            <a:prstGeom prst="rightArrow">
              <a:avLst>
                <a:gd name="adj1" fmla="val 50000"/>
                <a:gd name="adj2" fmla="val 3121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42" name="Picture 29" descr="MCj02955880000[1]">
              <a:extLst>
                <a:ext uri="{FF2B5EF4-FFF2-40B4-BE49-F238E27FC236}">
                  <a16:creationId xmlns:a16="http://schemas.microsoft.com/office/drawing/2014/main" id="{3EB7E8A5-E673-524A-A57F-59F27FC03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73993" y="3844194"/>
              <a:ext cx="1165225" cy="1200150"/>
            </a:xfrm>
            <a:prstGeom prst="rect">
              <a:avLst/>
            </a:prstGeom>
            <a:noFill/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0C9371-435E-DE4D-841A-AFF2CB8E5C03}"/>
              </a:ext>
            </a:extLst>
          </p:cNvPr>
          <p:cNvCxnSpPr>
            <a:stCxn id="6" idx="1"/>
            <a:endCxn id="17" idx="0"/>
          </p:cNvCxnSpPr>
          <p:nvPr/>
        </p:nvCxnSpPr>
        <p:spPr>
          <a:xfrm flipH="1">
            <a:off x="1746664" y="1384489"/>
            <a:ext cx="4667660" cy="118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62F5DE-7E80-7340-95C6-9C98108372E2}"/>
              </a:ext>
            </a:extLst>
          </p:cNvPr>
          <p:cNvCxnSpPr>
            <a:cxnSpLocks/>
            <a:stCxn id="10" idx="1"/>
            <a:endCxn id="42" idx="3"/>
          </p:cNvCxnSpPr>
          <p:nvPr/>
        </p:nvCxnSpPr>
        <p:spPr>
          <a:xfrm flipH="1">
            <a:off x="6987485" y="1404433"/>
            <a:ext cx="286094" cy="3253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80F55D8-0D3B-EE43-957F-7424B9FBCA27}"/>
              </a:ext>
            </a:extLst>
          </p:cNvPr>
          <p:cNvSpPr txBox="1"/>
          <p:nvPr/>
        </p:nvSpPr>
        <p:spPr>
          <a:xfrm>
            <a:off x="7156818" y="1950938"/>
            <a:ext cx="131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總階段＋每一階段</a:t>
            </a:r>
          </a:p>
        </p:txBody>
      </p:sp>
    </p:spTree>
    <p:extLst>
      <p:ext uri="{BB962C8B-B14F-4D97-AF65-F5344CB8AC3E}">
        <p14:creationId xmlns:p14="http://schemas.microsoft.com/office/powerpoint/2010/main" val="34374474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我適合當製作人嗎？</a:t>
            </a:r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專業</a:t>
            </a:r>
          </a:p>
          <a:p>
            <a:pPr lvl="1"/>
            <a:r>
              <a:rPr lang="zh-TW" altLang="en-US" dirty="0"/>
              <a:t>管理上的專業 </a:t>
            </a:r>
            <a:r>
              <a:rPr lang="en-US" altLang="zh-TW" dirty="0"/>
              <a:t>&gt; </a:t>
            </a:r>
            <a:r>
              <a:rPr lang="zh-TW" altLang="en-US" dirty="0"/>
              <a:t>技能上的專業</a:t>
            </a:r>
          </a:p>
          <a:p>
            <a:pPr lvl="1"/>
            <a:r>
              <a:rPr lang="zh-TW" altLang="en-US" dirty="0"/>
              <a:t>但是擁有專業技能，更能夠使團隊信服</a:t>
            </a:r>
          </a:p>
          <a:p>
            <a:r>
              <a:rPr lang="zh-TW" altLang="en-US" dirty="0"/>
              <a:t>態度</a:t>
            </a:r>
          </a:p>
          <a:p>
            <a:pPr lvl="1"/>
            <a:r>
              <a:rPr lang="zh-TW" altLang="en-US" dirty="0"/>
              <a:t>公平對待每個人</a:t>
            </a:r>
            <a:endParaRPr lang="en-US" altLang="zh-TW" dirty="0"/>
          </a:p>
          <a:p>
            <a:pPr lvl="1"/>
            <a:r>
              <a:rPr lang="zh-TW" altLang="en-US" dirty="0"/>
              <a:t>學習當牧羊人，</a:t>
            </a:r>
            <a:r>
              <a:rPr kumimoji="0" lang="zh-TW" altLang="en-US" dirty="0"/>
              <a:t>不只出嘴，要想方法幫助團隊解決實際問題</a:t>
            </a:r>
          </a:p>
          <a:p>
            <a:pPr lvl="1"/>
            <a:r>
              <a:rPr lang="zh-TW" altLang="en-US" dirty="0"/>
              <a:t>敢決策，</a:t>
            </a:r>
            <a:r>
              <a:rPr kumimoji="0" lang="zh-TW" altLang="en-US" dirty="0"/>
              <a:t>有擔當，要肩負完全責任</a:t>
            </a:r>
            <a:endParaRPr kumimoji="0" lang="en-US" altLang="zh-TW" dirty="0"/>
          </a:p>
          <a:p>
            <a:pPr lvl="1"/>
            <a:r>
              <a:rPr lang="zh-TW" altLang="en-US" dirty="0"/>
              <a:t>任何問題解決方法不只一種</a:t>
            </a:r>
            <a:endParaRPr kumimoji="0" lang="en-US" altLang="zh-TW" dirty="0"/>
          </a:p>
          <a:p>
            <a:pPr lvl="1"/>
            <a:r>
              <a:rPr lang="zh-TW" altLang="en-US" dirty="0"/>
              <a:t>懂得錯誤學習</a:t>
            </a:r>
            <a:endParaRPr lang="en-US" altLang="zh-TW" dirty="0"/>
          </a:p>
          <a:p>
            <a:pPr lvl="1"/>
            <a:r>
              <a:rPr kumimoji="0" lang="zh-TW" altLang="en-US" dirty="0"/>
              <a:t>盡信書不如無書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92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92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92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92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製作人的十戒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sz="2400" dirty="0"/>
              <a:t>誠實報告進度</a:t>
            </a:r>
          </a:p>
          <a:p>
            <a:r>
              <a:rPr lang="zh-TW" altLang="en-US" sz="2400" dirty="0"/>
              <a:t>尊重智慧財產權</a:t>
            </a:r>
          </a:p>
          <a:p>
            <a:r>
              <a:rPr lang="zh-TW" altLang="en-US" sz="2400" dirty="0"/>
              <a:t>不可洩漏專案機密</a:t>
            </a:r>
          </a:p>
          <a:p>
            <a:r>
              <a:rPr lang="zh-TW" altLang="en-US" sz="2400" dirty="0"/>
              <a:t>不可將個人利益暗中結合專案</a:t>
            </a:r>
          </a:p>
          <a:p>
            <a:r>
              <a:rPr lang="zh-TW" altLang="en-US" sz="2400" dirty="0"/>
              <a:t>積極處理專案變化</a:t>
            </a:r>
          </a:p>
          <a:p>
            <a:r>
              <a:rPr lang="zh-TW" altLang="en-US" sz="2400" dirty="0"/>
              <a:t>不行賄或接受賄賂</a:t>
            </a:r>
          </a:p>
          <a:p>
            <a:r>
              <a:rPr lang="zh-TW" altLang="en-US" sz="2400" dirty="0"/>
              <a:t>尊重團隊成員與團隊意見</a:t>
            </a:r>
          </a:p>
          <a:p>
            <a:r>
              <a:rPr lang="zh-TW" altLang="en-US" sz="2400" dirty="0"/>
              <a:t>學習、執行好的管理程序與智識，盡心完成專案</a:t>
            </a:r>
          </a:p>
          <a:p>
            <a:r>
              <a:rPr lang="zh-TW" altLang="en-US" sz="2400" dirty="0"/>
              <a:t>樂於分享專案經驗給予其他製作人</a:t>
            </a:r>
            <a:endParaRPr lang="en-US" altLang="zh-TW" sz="2400" dirty="0"/>
          </a:p>
          <a:p>
            <a:r>
              <a:rPr lang="zh-TW" altLang="en-US" sz="2400" dirty="0"/>
              <a:t>舉報不法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93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93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93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專案管理應用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分組討論</a:t>
            </a:r>
          </a:p>
          <a:p>
            <a:pPr lvl="1"/>
            <a:r>
              <a:rPr lang="zh-TW" altLang="en-US"/>
              <a:t>設計符合團隊的敏捷開發流程</a:t>
            </a:r>
          </a:p>
        </p:txBody>
      </p:sp>
      <p:pic>
        <p:nvPicPr>
          <p:cNvPr id="524292" name="Picture 4" descr="Image:Scrum process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3063" y="3157631"/>
            <a:ext cx="5578475" cy="27892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F507-2AA5-DE48-A416-D4F7F708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遊戲開發管理與我的創業經驗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43435-E861-ED4E-AB13-F59D0252B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5608109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08D2-6B78-B542-96B5-A705F22E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為什麼要創業？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遊戲很有趣，不難做，可實踐理想，可賺錢又可以玩</a:t>
            </a:r>
            <a:endParaRPr lang="en-US" altLang="zh-TW"/>
          </a:p>
          <a:p>
            <a:r>
              <a:rPr lang="zh-TW" altLang="en-US"/>
              <a:t>事實上：逼上梁山</a:t>
            </a:r>
            <a:endParaRPr lang="en-US" altLang="zh-TW"/>
          </a:p>
          <a:p>
            <a:pPr lvl="1"/>
            <a:r>
              <a:rPr lang="zh-TW" altLang="en-US"/>
              <a:t>一直在較大的</a:t>
            </a:r>
            <a:r>
              <a:rPr lang="en-US" altLang="zh-TW"/>
              <a:t>”</a:t>
            </a:r>
            <a:r>
              <a:rPr lang="zh-TW" altLang="en-US"/>
              <a:t>安穩的公司</a:t>
            </a:r>
            <a:r>
              <a:rPr lang="en-US" altLang="zh-TW"/>
              <a:t>”</a:t>
            </a:r>
            <a:r>
              <a:rPr lang="zh-TW" altLang="en-US"/>
              <a:t>工作</a:t>
            </a:r>
            <a:endParaRPr lang="en-US" altLang="zh-TW"/>
          </a:p>
          <a:p>
            <a:pPr lvl="2"/>
            <a:r>
              <a:rPr lang="zh-TW" altLang="en-US"/>
              <a:t>智冠，股票上櫃公司高階主管</a:t>
            </a:r>
            <a:endParaRPr lang="en-US" altLang="zh-TW"/>
          </a:p>
          <a:p>
            <a:pPr lvl="2"/>
            <a:r>
              <a:rPr lang="zh-TW" altLang="en-US"/>
              <a:t>資策會，講師</a:t>
            </a:r>
            <a:endParaRPr lang="en-US" altLang="zh-TW"/>
          </a:p>
          <a:p>
            <a:pPr lvl="2"/>
            <a:r>
              <a:rPr lang="zh-TW" altLang="en-US"/>
              <a:t>大學講師</a:t>
            </a:r>
            <a:endParaRPr lang="en-US" altLang="zh-TW"/>
          </a:p>
          <a:p>
            <a:pPr lvl="2"/>
            <a:r>
              <a:rPr lang="zh-TW" altLang="en-US"/>
              <a:t>多家遊戲公司顧問</a:t>
            </a:r>
            <a:endParaRPr lang="en-US" altLang="zh-TW"/>
          </a:p>
          <a:p>
            <a:pPr lvl="1"/>
            <a:r>
              <a:rPr lang="zh-TW" altLang="en-US"/>
              <a:t>松崗的誤打誤撞</a:t>
            </a:r>
            <a:endParaRPr lang="en-US" altLang="zh-TW"/>
          </a:p>
          <a:p>
            <a:pPr lvl="2"/>
            <a:r>
              <a:rPr lang="zh-TW" altLang="en-US"/>
              <a:t>成立研發子公司 </a:t>
            </a:r>
            <a:r>
              <a:rPr lang="en-US" altLang="zh-TW"/>
              <a:t>”</a:t>
            </a:r>
            <a:r>
              <a:rPr lang="zh-TW" altLang="en-US"/>
              <a:t>群樂</a:t>
            </a:r>
            <a:r>
              <a:rPr lang="en-US" altLang="zh-TW"/>
              <a:t>”</a:t>
            </a:r>
          </a:p>
          <a:p>
            <a:pPr lvl="2"/>
            <a:r>
              <a:rPr lang="zh-TW" altLang="en-US"/>
              <a:t>資本額 </a:t>
            </a:r>
            <a:r>
              <a:rPr lang="en-US" altLang="zh-TW"/>
              <a:t>3000</a:t>
            </a:r>
            <a:r>
              <a:rPr lang="zh-TW" altLang="en-US"/>
              <a:t>萬 </a:t>
            </a:r>
            <a:r>
              <a:rPr lang="en-US" altLang="zh-TW"/>
              <a:t>(</a:t>
            </a:r>
            <a:r>
              <a:rPr lang="zh-TW" altLang="en-US"/>
              <a:t>個人賠了 </a:t>
            </a:r>
            <a:r>
              <a:rPr lang="en-US" altLang="zh-TW"/>
              <a:t>500+</a:t>
            </a:r>
            <a:r>
              <a:rPr lang="zh-TW" altLang="en-US"/>
              <a:t> 萬</a:t>
            </a:r>
            <a:r>
              <a:rPr lang="en-US" altLang="zh-TW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6517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D655-5720-E348-8CDD-9D4F6533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為了找生路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安置同仁，變成成立 </a:t>
            </a:r>
            <a:r>
              <a:rPr lang="en-US" altLang="zh-TW" dirty="0"/>
              <a:t>“</a:t>
            </a:r>
            <a:r>
              <a:rPr lang="zh-TW" altLang="en-US" dirty="0"/>
              <a:t>蘑菇</a:t>
            </a:r>
            <a:r>
              <a:rPr lang="en-US" altLang="zh-TW" dirty="0"/>
              <a:t>”</a:t>
            </a:r>
            <a:r>
              <a:rPr lang="zh-TW" altLang="en-US" dirty="0"/>
              <a:t> 公司 </a:t>
            </a:r>
            <a:r>
              <a:rPr lang="en-US" altLang="zh-TW" dirty="0"/>
              <a:t>(</a:t>
            </a:r>
            <a:r>
              <a:rPr lang="zh-TW" altLang="en-US" dirty="0"/>
              <a:t>離開松崗後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華</a:t>
            </a:r>
            <a:r>
              <a:rPr lang="en-US" altLang="zh-TW" dirty="0"/>
              <a:t>X</a:t>
            </a:r>
            <a:r>
              <a:rPr lang="zh-TW" altLang="en-US" dirty="0"/>
              <a:t>國際 </a:t>
            </a:r>
            <a:r>
              <a:rPr lang="en-US" altLang="zh-TW" dirty="0"/>
              <a:t>ODM</a:t>
            </a:r>
            <a:r>
              <a:rPr lang="zh-TW" altLang="en-US" dirty="0"/>
              <a:t> 方式，與我們合作開發遊戲</a:t>
            </a:r>
            <a:endParaRPr lang="en-US" altLang="zh-TW" dirty="0"/>
          </a:p>
          <a:p>
            <a:pPr lvl="1"/>
            <a:r>
              <a:rPr lang="en-US" altLang="zh-TW" dirty="0"/>
              <a:t>NT</a:t>
            </a:r>
            <a:r>
              <a:rPr lang="zh-TW" altLang="en-US" dirty="0"/>
              <a:t> </a:t>
            </a:r>
            <a:r>
              <a:rPr lang="en-US" altLang="zh-TW" dirty="0"/>
              <a:t>4000</a:t>
            </a:r>
            <a:r>
              <a:rPr lang="zh-TW" altLang="en-US" dirty="0"/>
              <a:t> 萬</a:t>
            </a:r>
            <a:endParaRPr lang="en-US" altLang="zh-TW" dirty="0"/>
          </a:p>
          <a:p>
            <a:r>
              <a:rPr lang="zh-TW" altLang="en-US" dirty="0"/>
              <a:t>時間緊迫沒有太多考慮因素</a:t>
            </a:r>
            <a:endParaRPr lang="en-US" altLang="zh-TW" dirty="0"/>
          </a:p>
          <a:p>
            <a:pPr lvl="1"/>
            <a:r>
              <a:rPr lang="zh-TW" altLang="en-US" dirty="0"/>
              <a:t>找了四家遊戲公司投件</a:t>
            </a:r>
            <a:endParaRPr lang="en-US" altLang="zh-TW" dirty="0"/>
          </a:p>
          <a:p>
            <a:pPr lvl="2"/>
            <a:r>
              <a:rPr lang="zh-TW" altLang="en-US" dirty="0"/>
              <a:t>條件天差地遠</a:t>
            </a:r>
            <a:endParaRPr lang="en-US" altLang="zh-TW" dirty="0"/>
          </a:p>
          <a:p>
            <a:pPr lvl="1"/>
            <a:r>
              <a:rPr lang="zh-TW" altLang="en-US" dirty="0"/>
              <a:t>創投一家</a:t>
            </a:r>
            <a:endParaRPr lang="en-US" altLang="zh-TW" dirty="0"/>
          </a:p>
          <a:p>
            <a:pPr lvl="2"/>
            <a:r>
              <a:rPr lang="zh-TW" altLang="en-US" dirty="0"/>
              <a:t>對方資金進入太久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741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ADC5B-2A75-475D-94FB-6F9CF29D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智財權不負責簡述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B33FCA-D9AD-4684-8EDB-B7D0403B7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600" b="0" i="0" u="none" strike="noStrike">
                <a:solidFill>
                  <a:srgbClr val="000000"/>
                </a:solidFill>
                <a:effectLst/>
                <a:latin typeface="Libre Baskerville"/>
              </a:rPr>
              <a:t>無形資產 </a:t>
            </a:r>
            <a:r>
              <a:rPr lang="en-US" altLang="zh-TW" sz="2600">
                <a:solidFill>
                  <a:srgbClr val="000000"/>
                </a:solidFill>
                <a:latin typeface="Libre Baskerville"/>
                <a:sym typeface="Wingdings" panose="05000000000000000000" pitchFamily="2" charset="2"/>
              </a:rPr>
              <a:t> </a:t>
            </a:r>
            <a:r>
              <a:rPr lang="zh-TW" altLang="en-US" sz="2600">
                <a:solidFill>
                  <a:srgbClr val="000000"/>
                </a:solidFill>
                <a:latin typeface="Libre Baskerville"/>
                <a:sym typeface="Wingdings" panose="05000000000000000000" pitchFamily="2" charset="2"/>
              </a:rPr>
              <a:t>可以鑑價轉成有價資產</a:t>
            </a:r>
            <a:endParaRPr lang="zh-TW" altLang="en-US" sz="2210" b="0" i="0" u="none" strike="noStrike">
              <a:solidFill>
                <a:srgbClr val="D34817"/>
              </a:solidFill>
              <a:effectLst/>
              <a:latin typeface="Noto Sans Symbols"/>
            </a:endParaRPr>
          </a:p>
          <a:p>
            <a:pPr rtl="0" fontAlgn="base">
              <a:spcBef>
                <a:spcPts val="5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600" b="0" i="0" u="none" strike="noStrike">
                <a:solidFill>
                  <a:srgbClr val="000000"/>
                </a:solidFill>
                <a:effectLst/>
                <a:latin typeface="Libre Baskerville"/>
              </a:rPr>
              <a:t>相關權利</a:t>
            </a:r>
            <a:endParaRPr lang="zh-TW" altLang="en-US" sz="2210" b="0" i="0" u="none" strike="noStrike">
              <a:solidFill>
                <a:srgbClr val="D34817"/>
              </a:solidFill>
              <a:effectLst/>
              <a:latin typeface="Noto Sans Symbols"/>
            </a:endParaRPr>
          </a:p>
          <a:p>
            <a:pPr marL="742950" lvl="1" indent="-285750" rtl="0" fontAlgn="base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400" b="0" i="0" u="none" strike="noStrike">
                <a:solidFill>
                  <a:srgbClr val="000000"/>
                </a:solidFill>
                <a:effectLst/>
                <a:latin typeface="Libre Baskerville"/>
              </a:rPr>
              <a:t>專利權 </a:t>
            </a:r>
            <a:r>
              <a:rPr lang="en-US" altLang="zh-TW" sz="2400" b="0" i="0" u="none" strike="noStrike">
                <a:solidFill>
                  <a:srgbClr val="000000"/>
                </a:solidFill>
                <a:effectLst/>
                <a:latin typeface="Libre Baskerville"/>
                <a:sym typeface="Wingdings" panose="05000000000000000000" pitchFamily="2" charset="2"/>
              </a:rPr>
              <a:t></a:t>
            </a:r>
            <a:r>
              <a:rPr lang="zh-TW" altLang="en-US" sz="2400" b="0" i="0" u="none" strike="noStrike">
                <a:solidFill>
                  <a:srgbClr val="000000"/>
                </a:solidFill>
                <a:effectLst/>
                <a:latin typeface="Libre Baskerville"/>
                <a:sym typeface="Wingdings" panose="05000000000000000000" pitchFamily="2" charset="2"/>
              </a:rPr>
              <a:t> 一般是公司擁有</a:t>
            </a:r>
            <a:endParaRPr lang="zh-TW" altLang="en-US" sz="2040" b="0" i="0" u="none" strike="noStrike">
              <a:solidFill>
                <a:srgbClr val="9B2D1F"/>
              </a:solidFill>
              <a:effectLst/>
              <a:latin typeface="Noto Sans Symbols"/>
            </a:endParaRPr>
          </a:p>
          <a:p>
            <a:pPr marL="1143000" lvl="2" indent="-228600" rtl="0" fontAlgn="base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申請，屬地主義</a:t>
            </a:r>
            <a:endParaRPr lang="zh-TW" altLang="en-US" sz="1700" b="0" i="0" u="none" strike="noStrike">
              <a:solidFill>
                <a:srgbClr val="E6AFA9"/>
              </a:solidFill>
              <a:effectLst/>
              <a:latin typeface="Noto Sans Symbols"/>
            </a:endParaRPr>
          </a:p>
          <a:p>
            <a:pPr marL="1143000" lvl="2" indent="-228600" rtl="0" fontAlgn="base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產業利用性、新穎性、進步性</a:t>
            </a:r>
            <a:endParaRPr lang="zh-TW" altLang="en-US" sz="1700" b="0" i="0" u="none" strike="noStrike">
              <a:solidFill>
                <a:srgbClr val="E6AFA9"/>
              </a:solidFill>
              <a:effectLst/>
              <a:latin typeface="Noto Sans Symbols"/>
            </a:endParaRPr>
          </a:p>
          <a:p>
            <a:pPr marL="1143000" lvl="2" indent="-228600" rtl="0" fontAlgn="base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有保護年限 </a:t>
            </a:r>
            <a:r>
              <a:rPr lang="en-US" altLang="zh-TW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(12</a:t>
            </a:r>
            <a:r>
              <a:rPr lang="zh-TW" altLang="en-US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年，之後需公佈專利</a:t>
            </a:r>
            <a:r>
              <a:rPr lang="en-US" altLang="zh-TW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)</a:t>
            </a:r>
            <a:endParaRPr lang="zh-TW" altLang="en-US" sz="1700" b="0" i="0" u="none" strike="noStrike">
              <a:solidFill>
                <a:srgbClr val="E6AFA9"/>
              </a:solidFill>
              <a:effectLst/>
              <a:latin typeface="Noto Sans Symbols"/>
            </a:endParaRPr>
          </a:p>
          <a:p>
            <a:pPr marL="742950" lvl="1" indent="-285750" rtl="0" fontAlgn="base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400" b="0" i="0" u="none" strike="noStrike">
                <a:solidFill>
                  <a:srgbClr val="000000"/>
                </a:solidFill>
                <a:effectLst/>
                <a:latin typeface="Libre Baskerville"/>
              </a:rPr>
              <a:t>商標權 </a:t>
            </a:r>
            <a:r>
              <a:rPr lang="en-US" altLang="zh-TW" sz="2400" b="0" i="0" u="none" strike="noStrike">
                <a:solidFill>
                  <a:srgbClr val="000000"/>
                </a:solidFill>
                <a:effectLst/>
                <a:latin typeface="Libre Baskerville"/>
                <a:sym typeface="Wingdings" panose="05000000000000000000" pitchFamily="2" charset="2"/>
              </a:rPr>
              <a:t></a:t>
            </a:r>
            <a:r>
              <a:rPr lang="zh-TW" altLang="en-US" sz="2400" b="0" i="0" u="none" strike="noStrike">
                <a:solidFill>
                  <a:srgbClr val="000000"/>
                </a:solidFill>
                <a:effectLst/>
                <a:latin typeface="Libre Baskerville"/>
                <a:sym typeface="Wingdings" panose="05000000000000000000" pitchFamily="2" charset="2"/>
              </a:rPr>
              <a:t> 很多蟑螂</a:t>
            </a:r>
            <a:endParaRPr lang="zh-TW" altLang="en-US" sz="2040" b="0" i="0" u="none" strike="noStrike">
              <a:solidFill>
                <a:srgbClr val="9B2D1F"/>
              </a:solidFill>
              <a:effectLst/>
              <a:latin typeface="Noto Sans Symbols"/>
            </a:endParaRPr>
          </a:p>
          <a:p>
            <a:pPr marL="1143000" lvl="2" indent="-228600" rtl="0" fontAlgn="base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註冊</a:t>
            </a:r>
            <a:endParaRPr lang="zh-TW" altLang="en-US" sz="1700" b="0" i="0" u="none" strike="noStrike">
              <a:solidFill>
                <a:srgbClr val="E6AFA9"/>
              </a:solidFill>
              <a:effectLst/>
              <a:latin typeface="Noto Sans Symbols"/>
            </a:endParaRPr>
          </a:p>
          <a:p>
            <a:pPr marL="1143000" lvl="2" indent="-228600" rtl="0" fontAlgn="base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每年申請、無年限</a:t>
            </a:r>
            <a:endParaRPr lang="zh-TW" altLang="en-US" sz="1700" b="0" i="0" u="none" strike="noStrike">
              <a:solidFill>
                <a:srgbClr val="E6AFA9"/>
              </a:solidFill>
              <a:effectLst/>
              <a:latin typeface="Noto Sans Symbols"/>
            </a:endParaRPr>
          </a:p>
          <a:p>
            <a:pPr marL="742950" lvl="1" indent="-285750" rtl="0" fontAlgn="base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400" b="0" i="0" u="none" strike="noStrike">
                <a:solidFill>
                  <a:srgbClr val="000000"/>
                </a:solidFill>
                <a:effectLst/>
                <a:latin typeface="Libre Baskerville"/>
              </a:rPr>
              <a:t>著作權</a:t>
            </a:r>
            <a:r>
              <a:rPr lang="en-US" altLang="zh-TW" sz="2400" b="0" i="0" u="none" strike="noStrike">
                <a:solidFill>
                  <a:srgbClr val="000000"/>
                </a:solidFill>
                <a:effectLst/>
                <a:latin typeface="Libre Baskerville"/>
              </a:rPr>
              <a:t> </a:t>
            </a:r>
            <a:r>
              <a:rPr lang="en-US" altLang="zh-TW" sz="2400" b="0" i="0" u="none" strike="noStrike">
                <a:solidFill>
                  <a:srgbClr val="000000"/>
                </a:solidFill>
                <a:effectLst/>
                <a:latin typeface="Libre Baskerville"/>
                <a:sym typeface="Wingdings" panose="05000000000000000000" pitchFamily="2" charset="2"/>
              </a:rPr>
              <a:t> </a:t>
            </a:r>
            <a:r>
              <a:rPr lang="zh-TW" altLang="en-US" sz="2400" b="0" i="0" u="none" strike="noStrike">
                <a:solidFill>
                  <a:srgbClr val="000000"/>
                </a:solidFill>
                <a:effectLst/>
                <a:latin typeface="Libre Baskerville"/>
                <a:sym typeface="Wingdings" panose="05000000000000000000" pitchFamily="2" charset="2"/>
              </a:rPr>
              <a:t>你的天生權利</a:t>
            </a:r>
            <a:endParaRPr lang="zh-TW" altLang="en-US" sz="2040" b="0" i="0" u="none" strike="noStrike">
              <a:solidFill>
                <a:srgbClr val="9B2D1F"/>
              </a:solidFill>
              <a:effectLst/>
              <a:latin typeface="Noto Sans Symbols"/>
            </a:endParaRPr>
          </a:p>
          <a:p>
            <a:pPr marL="1143000" lvl="2" indent="-228600" rtl="0" fontAlgn="base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無需申請或註冊</a:t>
            </a:r>
            <a:r>
              <a:rPr lang="en-US" altLang="zh-TW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(</a:t>
            </a:r>
            <a:r>
              <a:rPr lang="zh-TW" altLang="en-US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含</a:t>
            </a:r>
            <a:r>
              <a:rPr lang="en-US" altLang="zh-TW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: </a:t>
            </a:r>
            <a:r>
              <a:rPr lang="zh-TW" altLang="en-US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重製、公開發行等權利</a:t>
            </a:r>
            <a:r>
              <a:rPr lang="en-US" altLang="zh-TW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)</a:t>
            </a:r>
            <a:endParaRPr lang="zh-TW" altLang="en-US" sz="1700" b="0" i="0" u="none" strike="noStrike">
              <a:solidFill>
                <a:srgbClr val="E6AFA9"/>
              </a:solidFill>
              <a:effectLst/>
              <a:latin typeface="Noto Sans Symbols"/>
            </a:endParaRPr>
          </a:p>
          <a:p>
            <a:pPr marL="1143000" lvl="2" indent="-228600" rtl="0" fontAlgn="base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身故後 </a:t>
            </a:r>
            <a:r>
              <a:rPr lang="en-US" altLang="zh-TW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+ 50</a:t>
            </a:r>
            <a:r>
              <a:rPr lang="zh-TW" altLang="en-US" sz="2000" b="0" i="0" u="none" strike="noStrike">
                <a:solidFill>
                  <a:srgbClr val="000000"/>
                </a:solidFill>
                <a:effectLst/>
                <a:latin typeface="Libre Baskerville"/>
              </a:rPr>
              <a:t>年</a:t>
            </a:r>
            <a:endParaRPr lang="zh-TW" altLang="en-US" sz="1700" b="0" i="0" u="none" strike="noStrike">
              <a:solidFill>
                <a:srgbClr val="E6AFA9"/>
              </a:solidFill>
              <a:effectLst/>
              <a:latin typeface="Noto Sans Symbols"/>
            </a:endParaRPr>
          </a:p>
          <a:p>
            <a:pPr marL="742950" lvl="1" indent="-285750" rtl="0" fontAlgn="base">
              <a:spcBef>
                <a:spcPts val="37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400" b="0" i="0" u="none" strike="noStrike">
                <a:solidFill>
                  <a:srgbClr val="000000"/>
                </a:solidFill>
                <a:effectLst/>
                <a:latin typeface="Libre Baskerville"/>
              </a:rPr>
              <a:t>營業秘密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6165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29CF-B823-AE43-B989-15D0042DC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專案管理的過程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7DC19-DDF4-D242-8A2C-6EDED50A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從繁到簡</a:t>
            </a:r>
            <a:endParaRPr lang="en-TW" dirty="0"/>
          </a:p>
          <a:p>
            <a:pPr lvl="1"/>
            <a:r>
              <a:rPr lang="en-TW" dirty="0"/>
              <a:t>矩陣式</a:t>
            </a:r>
            <a:r>
              <a:rPr lang="en-TW" dirty="0">
                <a:sym typeface="Wingdings" pitchFamily="2" charset="2"/>
              </a:rPr>
              <a:t> 專案制</a:t>
            </a:r>
            <a:endParaRPr lang="en-TW" dirty="0"/>
          </a:p>
          <a:p>
            <a:pPr lvl="1"/>
            <a:r>
              <a:rPr lang="en-TW" dirty="0"/>
              <a:t>設計很多表單, excel </a:t>
            </a:r>
            <a:r>
              <a:rPr lang="en-TW" dirty="0">
                <a:sym typeface="Wingdings" pitchFamily="2" charset="2"/>
              </a:rPr>
              <a:t> Trello</a:t>
            </a:r>
            <a:r>
              <a:rPr lang="en-US" dirty="0">
                <a:sym typeface="Wingdings" pitchFamily="2" charset="2"/>
              </a:rPr>
              <a:t> </a:t>
            </a:r>
            <a:endParaRPr lang="en-TW" dirty="0"/>
          </a:p>
          <a:p>
            <a:r>
              <a:rPr lang="en-TW" dirty="0"/>
              <a:t>全公司的投入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理論與實務結合</a:t>
            </a:r>
            <a:endParaRPr lang="en-TW" dirty="0"/>
          </a:p>
          <a:p>
            <a:pPr lvl="1"/>
            <a:r>
              <a:rPr lang="en-TW" dirty="0"/>
              <a:t>設置一人專案專職幫忙處理專案文件與歷史資料</a:t>
            </a:r>
          </a:p>
          <a:p>
            <a:pPr lvl="1"/>
            <a:r>
              <a:rPr lang="en-TW" dirty="0"/>
              <a:t>幾乎每個階段都如計畫完成</a:t>
            </a:r>
          </a:p>
          <a:p>
            <a:pPr lvl="1"/>
            <a:r>
              <a:rPr lang="en-TW" dirty="0"/>
              <a:t>越多人涉入，成效越大</a:t>
            </a:r>
          </a:p>
          <a:p>
            <a:r>
              <a:rPr lang="en-TW" dirty="0"/>
              <a:t>對外申請政府補助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TW" dirty="0"/>
              <a:t>被</a:t>
            </a:r>
            <a:r>
              <a:rPr lang="en-US" dirty="0"/>
              <a:t>”</a:t>
            </a:r>
            <a:r>
              <a:rPr lang="en-TW" dirty="0"/>
              <a:t>嫌棄</a:t>
            </a:r>
            <a:r>
              <a:rPr lang="en-US" dirty="0"/>
              <a:t>”</a:t>
            </a:r>
            <a:r>
              <a:rPr lang="en-TW" dirty="0"/>
              <a:t>計畫太完整</a:t>
            </a:r>
          </a:p>
          <a:p>
            <a:r>
              <a:rPr lang="en-TW" dirty="0"/>
              <a:t>對外申請資金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TW" dirty="0"/>
              <a:t>有遊戲開發外的特色</a:t>
            </a:r>
            <a:r>
              <a:rPr lang="en-TW" dirty="0">
                <a:sym typeface="Wingdings" pitchFamily="2" charset="2"/>
              </a:rPr>
              <a:t> 增加成功機會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657146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圖片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546" y="1217422"/>
            <a:ext cx="9131808" cy="534009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835678" y="3625860"/>
            <a:ext cx="4852611" cy="52322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>
                <a:ln w="18415" cmpd="sng">
                  <a:solidFill>
                    <a:srgbClr val="FFFFFF"/>
                  </a:solidFill>
                  <a:prstDash val="solid"/>
                </a:ln>
                <a:noFill/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  <a:ea typeface="微軟正黑體" pitchFamily="34" charset="-120"/>
              </a:rPr>
              <a:t>本產品與上巿櫃公司共用開發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1AC1E-6C0B-F949-9779-949F163C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當時募資產品</a:t>
            </a:r>
            <a:r>
              <a:rPr lang="zh-TW" altLang="en-US"/>
              <a:t> </a:t>
            </a:r>
            <a:r>
              <a:rPr lang="en-US" altLang="zh-TW"/>
              <a:t>- MMORPG</a:t>
            </a:r>
            <a:endParaRPr lang="en-TW"/>
          </a:p>
        </p:txBody>
      </p:sp>
      <p:sp>
        <p:nvSpPr>
          <p:cNvPr id="3379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sz="2400" b="1">
                <a:latin typeface="微軟正黑體" pitchFamily="34" charset="-120"/>
                <a:ea typeface="微軟正黑體" pitchFamily="34" charset="-120"/>
              </a:rPr>
              <a:t>版權屬營運商擁有。</a:t>
            </a:r>
            <a:endParaRPr lang="en-US" altLang="zh-TW" sz="2400" b="1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zh-TW" altLang="en-US" sz="2400">
                <a:latin typeface="微軟正黑體" pitchFamily="34" charset="-120"/>
                <a:ea typeface="微軟正黑體" pitchFamily="34" charset="-120"/>
              </a:rPr>
              <a:t>產品為</a:t>
            </a:r>
            <a:r>
              <a:rPr lang="en-US" altLang="zh-TW" sz="2400">
                <a:latin typeface="微軟正黑體" pitchFamily="34" charset="-120"/>
                <a:ea typeface="微軟正黑體" pitchFamily="34" charset="-120"/>
              </a:rPr>
              <a:t>Client</a:t>
            </a:r>
            <a:r>
              <a:rPr lang="zh-TW" altLang="en-US" sz="240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>
                <a:latin typeface="微軟正黑體" pitchFamily="34" charset="-120"/>
                <a:ea typeface="微軟正黑體" pitchFamily="34" charset="-120"/>
              </a:rPr>
              <a:t>GAME</a:t>
            </a:r>
            <a:r>
              <a:rPr lang="zh-TW" altLang="en-US" sz="2400">
                <a:latin typeface="微軟正黑體" pitchFamily="34" charset="-120"/>
                <a:ea typeface="微軟正黑體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937680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圖片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050" y="1371592"/>
            <a:ext cx="9083040" cy="526694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79694" y="3481844"/>
            <a:ext cx="4852611" cy="52322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>
                <a:ln w="18415" cmpd="sng">
                  <a:solidFill>
                    <a:srgbClr val="FFFFFF"/>
                  </a:solidFill>
                  <a:prstDash val="solid"/>
                </a:ln>
                <a:noFill/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本產品與上巿櫃公司共用開發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E9374-1173-EB44-8A41-4EA07464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當時募資產品 - MMORPG</a:t>
            </a:r>
          </a:p>
        </p:txBody>
      </p:sp>
    </p:spTree>
    <p:extLst>
      <p:ext uri="{BB962C8B-B14F-4D97-AF65-F5344CB8AC3E}">
        <p14:creationId xmlns:p14="http://schemas.microsoft.com/office/powerpoint/2010/main" val="31362600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6BA6-9B9F-F443-B085-588D854C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當時募資產品 - MMORPG</a:t>
            </a:r>
          </a:p>
        </p:txBody>
      </p:sp>
      <p:pic>
        <p:nvPicPr>
          <p:cNvPr id="9" name="內容版面配置區 8" descr="圖片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85813" y="1634346"/>
            <a:ext cx="8411443" cy="4952192"/>
          </a:xfrm>
        </p:spPr>
      </p:pic>
      <p:sp>
        <p:nvSpPr>
          <p:cNvPr id="11" name="矩形 10"/>
          <p:cNvSpPr/>
          <p:nvPr/>
        </p:nvSpPr>
        <p:spPr>
          <a:xfrm>
            <a:off x="4241111" y="3717033"/>
            <a:ext cx="4185761" cy="46166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400">
                <a:ln w="18415" cmpd="sng">
                  <a:solidFill>
                    <a:srgbClr val="FFFFFF"/>
                  </a:solidFill>
                  <a:prstDash val="solid"/>
                </a:ln>
                <a:noFill/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本產品與上巿櫃公司共用開發</a:t>
            </a:r>
          </a:p>
        </p:txBody>
      </p:sp>
    </p:spTree>
    <p:extLst>
      <p:ext uri="{BB962C8B-B14F-4D97-AF65-F5344CB8AC3E}">
        <p14:creationId xmlns:p14="http://schemas.microsoft.com/office/powerpoint/2010/main" val="14474128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8ABB-D43F-F04F-B1E4-C5474117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當時募資產品 – Web GAME</a:t>
            </a:r>
          </a:p>
        </p:txBody>
      </p:sp>
      <p:sp>
        <p:nvSpPr>
          <p:cNvPr id="3481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sz="2400" b="1">
                <a:latin typeface="微軟正黑體" pitchFamily="34" charset="-120"/>
                <a:ea typeface="微軟正黑體" pitchFamily="34" charset="-120"/>
              </a:rPr>
              <a:t>版權屬營運商擁有。</a:t>
            </a:r>
            <a:endParaRPr lang="en-US" altLang="zh-TW" sz="2400" b="1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zh-TW" altLang="en-US" sz="2400" b="1">
                <a:latin typeface="微軟正黑體" pitchFamily="34" charset="-120"/>
                <a:ea typeface="微軟正黑體" pitchFamily="34" charset="-120"/>
              </a:rPr>
              <a:t>本產品為</a:t>
            </a:r>
            <a:r>
              <a:rPr lang="zh-TW" altLang="en-US" sz="240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Unity3D 2.x</a:t>
            </a:r>
            <a:r>
              <a:rPr lang="zh-TW" altLang="en-US" sz="240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版</a:t>
            </a:r>
            <a:r>
              <a:rPr lang="en-US" altLang="zh-TW" sz="240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en-US" altLang="zh-TW" sz="2400">
                <a:latin typeface="微軟正黑體" pitchFamily="34" charset="-120"/>
                <a:ea typeface="微軟正黑體" pitchFamily="34" charset="-120"/>
              </a:rPr>
              <a:t>2013/4</a:t>
            </a:r>
            <a:r>
              <a:rPr lang="zh-TW" altLang="en-US" sz="2400">
                <a:latin typeface="微軟正黑體" pitchFamily="34" charset="-120"/>
                <a:ea typeface="微軟正黑體" pitchFamily="34" charset="-120"/>
              </a:rPr>
              <a:t>月封閉測試。</a:t>
            </a:r>
            <a:endParaRPr lang="zh-TW" altLang="en-US" sz="2400" b="1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4820" name="Picture 6" descr="D:\2009_11維多特辦公大樓\07_蘑菇數位娛樂\公司簡介與產品介紹\素材\Mogu02\03 戰鬥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388" y="3100389"/>
            <a:ext cx="4379912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7" descr="D:\2009_11維多特辦公大樓\07_蘑菇數位娛樂\公司簡介與產品介紹\素材\Mogu02\02 界面UI_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7438" y="3100389"/>
            <a:ext cx="4392612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066411" y="5085185"/>
            <a:ext cx="4185761" cy="46166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400">
                <a:ln w="18415" cmpd="sng">
                  <a:solidFill>
                    <a:srgbClr val="FFFFFF"/>
                  </a:solidFill>
                  <a:prstDash val="solid"/>
                </a:ln>
                <a:noFill/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  <a:ea typeface="微軟正黑體" pitchFamily="34" charset="-120"/>
              </a:rPr>
              <a:t>本產品與上巿櫃公司共用開發</a:t>
            </a:r>
          </a:p>
        </p:txBody>
      </p:sp>
    </p:spTree>
    <p:extLst>
      <p:ext uri="{BB962C8B-B14F-4D97-AF65-F5344CB8AC3E}">
        <p14:creationId xmlns:p14="http://schemas.microsoft.com/office/powerpoint/2010/main" val="28843780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victor\Desktop\圖\120425 MyWorld圖片\戰鬥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513" y="1340768"/>
            <a:ext cx="4272475" cy="2563485"/>
          </a:xfrm>
          <a:prstGeom prst="rect">
            <a:avLst/>
          </a:prstGeom>
          <a:noFill/>
        </p:spPr>
      </p:pic>
      <p:pic>
        <p:nvPicPr>
          <p:cNvPr id="1027" name="Picture 3" descr="C:\Users\victor\Desktop\圖\120425 MyWorld圖片\城鎮-新手村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3512" y="3976262"/>
            <a:ext cx="4248472" cy="2549083"/>
          </a:xfrm>
          <a:prstGeom prst="rect">
            <a:avLst/>
          </a:prstGeom>
          <a:noFill/>
        </p:spPr>
      </p:pic>
      <p:pic>
        <p:nvPicPr>
          <p:cNvPr id="1028" name="Picture 4" descr="C:\Users\victor\Desktop\圖\120425 MyWorld圖片\莊園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6730" y="1340768"/>
            <a:ext cx="4277743" cy="2566644"/>
          </a:xfrm>
          <a:prstGeom prst="rect">
            <a:avLst/>
          </a:prstGeom>
          <a:noFill/>
        </p:spPr>
      </p:pic>
      <p:pic>
        <p:nvPicPr>
          <p:cNvPr id="1029" name="Picture 5" descr="C:\Users\victor\Desktop\圖\120425 MyWorld圖片\戰鬥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976262"/>
            <a:ext cx="4248472" cy="2549083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3998472" y="3687416"/>
            <a:ext cx="4185761" cy="46166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400">
                <a:ln w="18415" cmpd="sng">
                  <a:solidFill>
                    <a:srgbClr val="FFFFFF"/>
                  </a:solidFill>
                  <a:prstDash val="solid"/>
                </a:ln>
                <a:noFill/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本產品與上巿櫃公司共用開發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5D9AA8-C39C-C348-997D-39DCD55E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當時募資產品 – Web GAME</a:t>
            </a:r>
          </a:p>
        </p:txBody>
      </p:sp>
    </p:spTree>
    <p:extLst>
      <p:ext uri="{BB962C8B-B14F-4D97-AF65-F5344CB8AC3E}">
        <p14:creationId xmlns:p14="http://schemas.microsoft.com/office/powerpoint/2010/main" val="31647968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126D-9053-0346-8070-DC1B78FD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當時募資產品 – Web GAME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222EBC-246D-4FB9-B2BF-400E0E90BACE}" type="slidenum">
              <a:rPr lang="en-US" altLang="zh-TW" smtClean="0"/>
              <a:pPr>
                <a:defRPr/>
              </a:pPr>
              <a:t>166</a:t>
            </a:fld>
            <a:endParaRPr lang="en-US" altLang="zh-TW"/>
          </a:p>
        </p:txBody>
      </p:sp>
      <p:pic>
        <p:nvPicPr>
          <p:cNvPr id="60419" name="Picture 3" descr="D:\07_公司簡介\01 素材\Mogu02\大帥遊戲截圖\系統\界限突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5520" y="1412777"/>
            <a:ext cx="4248472" cy="2543551"/>
          </a:xfrm>
          <a:prstGeom prst="rect">
            <a:avLst/>
          </a:prstGeom>
          <a:noFill/>
        </p:spPr>
      </p:pic>
      <p:pic>
        <p:nvPicPr>
          <p:cNvPr id="60420" name="Picture 4" descr="D:\07_公司簡介\01 素材\Mogu02\大帥遊戲截圖\2012-06-13_1454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5520" y="4048270"/>
            <a:ext cx="4248472" cy="2549083"/>
          </a:xfrm>
          <a:prstGeom prst="rect">
            <a:avLst/>
          </a:prstGeom>
          <a:noFill/>
        </p:spPr>
      </p:pic>
      <p:pic>
        <p:nvPicPr>
          <p:cNvPr id="60421" name="Picture 5" descr="D:\07_公司簡介\01 素材\Mogu02\大帥遊戲截圖\樹海密林戰鬥景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3743" y="4070380"/>
            <a:ext cx="4211621" cy="2526973"/>
          </a:xfrm>
          <a:prstGeom prst="rect">
            <a:avLst/>
          </a:prstGeom>
          <a:noFill/>
        </p:spPr>
      </p:pic>
      <p:pic>
        <p:nvPicPr>
          <p:cNvPr id="60422" name="Picture 6" descr="D:\07_公司簡介\01 素材\Mogu02\大帥遊戲截圖\場景\SC009S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87210" y="1484784"/>
            <a:ext cx="4301279" cy="252028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4070480" y="3759424"/>
            <a:ext cx="4185761" cy="46166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400">
                <a:ln w="18415" cmpd="sng">
                  <a:solidFill>
                    <a:srgbClr val="FFFFFF"/>
                  </a:solidFill>
                  <a:prstDash val="solid"/>
                </a:ln>
                <a:noFill/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本產品與上巿櫃公司共用開發</a:t>
            </a:r>
          </a:p>
        </p:txBody>
      </p:sp>
    </p:spTree>
    <p:extLst>
      <p:ext uri="{BB962C8B-B14F-4D97-AF65-F5344CB8AC3E}">
        <p14:creationId xmlns:p14="http://schemas.microsoft.com/office/powerpoint/2010/main" val="3180171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/>
          <p:cNvGraphicFramePr/>
          <p:nvPr>
            <p:extLst>
              <p:ext uri="{D42A27DB-BD31-4B8C-83A1-F6EECF244321}">
                <p14:modId xmlns:p14="http://schemas.microsoft.com/office/powerpoint/2010/main" val="1669900490"/>
              </p:ext>
            </p:extLst>
          </p:nvPr>
        </p:nvGraphicFramePr>
        <p:xfrm>
          <a:off x="871538" y="1397000"/>
          <a:ext cx="9040886" cy="505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08808B-227F-E94D-B495-2EFFD60A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資金流</a:t>
            </a:r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01403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648E-C59C-574D-9906-6D5CAD62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內憂與外患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C40DE-0C75-B54B-9C42-D2DEA3C0B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/>
              <a:t>創業夥伴的越權</a:t>
            </a:r>
          </a:p>
          <a:p>
            <a:pPr lvl="1"/>
            <a:r>
              <a:rPr lang="en-TW"/>
              <a:t>自己找外面公司做體制內創業</a:t>
            </a:r>
          </a:p>
          <a:p>
            <a:r>
              <a:rPr lang="en-TW"/>
              <a:t>樂陞事件始末</a:t>
            </a:r>
          </a:p>
          <a:p>
            <a:pPr lvl="1"/>
            <a:r>
              <a:rPr lang="en-TW"/>
              <a:t>奇妙的投資條件</a:t>
            </a:r>
          </a:p>
          <a:p>
            <a:pPr lvl="2"/>
            <a:r>
              <a:rPr lang="en-TW"/>
              <a:t>約定資金用途</a:t>
            </a:r>
          </a:p>
          <a:p>
            <a:pPr lvl="2"/>
            <a:r>
              <a:rPr lang="en-TW"/>
              <a:t>約定一票否決（創投也要）</a:t>
            </a:r>
          </a:p>
          <a:p>
            <a:pPr lvl="1"/>
            <a:r>
              <a:rPr lang="en-TW"/>
              <a:t>與創投的衝突爆發</a:t>
            </a:r>
          </a:p>
          <a:p>
            <a:pPr lvl="1"/>
            <a:r>
              <a:rPr lang="en-TW"/>
              <a:t>樂陞違反證交法</a:t>
            </a:r>
          </a:p>
          <a:p>
            <a:pPr lvl="1"/>
            <a:r>
              <a:rPr lang="en-TW"/>
              <a:t>無解的公司法</a:t>
            </a:r>
          </a:p>
          <a:p>
            <a:pPr lvl="1"/>
            <a:endParaRPr lang="en-TW"/>
          </a:p>
          <a:p>
            <a:pPr lvl="1"/>
            <a:endParaRPr lang="en-TW"/>
          </a:p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738306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438D8-3E74-A24F-B78E-3E0634D3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資金的探詢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自己投錢</a:t>
            </a:r>
            <a:endParaRPr lang="en-US" altLang="zh-TW"/>
          </a:p>
          <a:p>
            <a:r>
              <a:rPr lang="zh-TW" altLang="en-US"/>
              <a:t>法人投資 </a:t>
            </a:r>
            <a:r>
              <a:rPr lang="en-US" altLang="zh-TW"/>
              <a:t>(</a:t>
            </a:r>
            <a:r>
              <a:rPr lang="zh-TW" altLang="en-US"/>
              <a:t>非創投的公司</a:t>
            </a:r>
            <a:r>
              <a:rPr lang="en-US" altLang="zh-TW"/>
              <a:t>)</a:t>
            </a:r>
          </a:p>
          <a:p>
            <a:r>
              <a:rPr lang="zh-TW" altLang="en-US"/>
              <a:t>創投資金</a:t>
            </a:r>
            <a:endParaRPr lang="en-US" altLang="zh-TW"/>
          </a:p>
          <a:p>
            <a:r>
              <a:rPr lang="zh-TW" altLang="en-US"/>
              <a:t>銀行貸款</a:t>
            </a:r>
            <a:endParaRPr lang="en-US" altLang="zh-TW"/>
          </a:p>
          <a:p>
            <a:r>
              <a:rPr lang="zh-TW" altLang="en-US"/>
              <a:t>政府補助款</a:t>
            </a:r>
          </a:p>
        </p:txBody>
      </p:sp>
    </p:spTree>
    <p:extLst>
      <p:ext uri="{BB962C8B-B14F-4D97-AF65-F5344CB8AC3E}">
        <p14:creationId xmlns:p14="http://schemas.microsoft.com/office/powerpoint/2010/main" val="321380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TW" altLang="en-US"/>
              <a:t>遊戲機遊戲</a:t>
            </a:r>
            <a:endParaRPr lang="en-US" altLang="zh-TW"/>
          </a:p>
          <a:p>
            <a:pPr marL="742950" lvl="2" indent="-342900">
              <a:defRPr/>
            </a:pPr>
            <a:r>
              <a:rPr lang="en-US" altLang="zh-TW" sz="1600"/>
              <a:t>Switch/PS5 </a:t>
            </a:r>
            <a:r>
              <a:rPr lang="zh-TW" altLang="en-US" sz="1600"/>
              <a:t>等</a:t>
            </a:r>
            <a:endParaRPr lang="en-US" altLang="zh-TW" sz="1600"/>
          </a:p>
          <a:p>
            <a:pPr>
              <a:defRPr/>
            </a:pPr>
            <a:r>
              <a:rPr lang="zh-TW" altLang="en-US">
                <a:solidFill>
                  <a:srgbClr val="FF0000"/>
                </a:solidFill>
              </a:rPr>
              <a:t>行動平台遊戲 </a:t>
            </a:r>
            <a:r>
              <a:rPr lang="en-US" altLang="zh-TW"/>
              <a:t>(Mobile Game)</a:t>
            </a:r>
          </a:p>
          <a:p>
            <a:pPr lvl="1">
              <a:defRPr/>
            </a:pPr>
            <a:r>
              <a:rPr lang="en-US" altLang="zh-TW"/>
              <a:t>iOS/Android</a:t>
            </a:r>
          </a:p>
          <a:p>
            <a:pPr>
              <a:defRPr/>
            </a:pPr>
            <a:r>
              <a:rPr lang="en-US" altLang="zh-TW">
                <a:solidFill>
                  <a:srgbClr val="FF0000"/>
                </a:solidFill>
              </a:rPr>
              <a:t>PC</a:t>
            </a:r>
          </a:p>
          <a:p>
            <a:pPr lvl="1">
              <a:defRPr/>
            </a:pPr>
            <a:r>
              <a:rPr lang="en-US" altLang="zh-TW"/>
              <a:t>MMOG (Massively Multiplayer Online Game)</a:t>
            </a:r>
          </a:p>
          <a:p>
            <a:pPr lvl="1">
              <a:defRPr/>
            </a:pPr>
            <a:r>
              <a:rPr lang="en-US" altLang="zh-TW"/>
              <a:t>Browser Game </a:t>
            </a:r>
          </a:p>
          <a:p>
            <a:pPr lvl="2">
              <a:defRPr/>
            </a:pPr>
            <a:r>
              <a:rPr lang="en-US" altLang="zh-TW"/>
              <a:t>Web Games</a:t>
            </a:r>
          </a:p>
          <a:p>
            <a:pPr lvl="2">
              <a:defRPr/>
            </a:pPr>
            <a:r>
              <a:rPr lang="en-US" altLang="zh-TW"/>
              <a:t>SNS games (Social Networking Services)</a:t>
            </a:r>
          </a:p>
          <a:p>
            <a:pPr>
              <a:defRPr/>
            </a:pPr>
            <a:r>
              <a:rPr lang="zh-TW" altLang="en-US"/>
              <a:t>多平台</a:t>
            </a:r>
            <a:endParaRPr lang="en-US" altLang="zh-TW"/>
          </a:p>
        </p:txBody>
      </p:sp>
      <p:sp>
        <p:nvSpPr>
          <p:cNvPr id="6" name="標題 2">
            <a:extLst>
              <a:ext uri="{FF2B5EF4-FFF2-40B4-BE49-F238E27FC236}">
                <a16:creationId xmlns:a16="http://schemas.microsoft.com/office/drawing/2014/main" id="{76205363-2EB7-47D7-8100-8C36EFA3A14D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遊戲常見</a:t>
            </a:r>
            <a:r>
              <a:rPr lang="zh-TW" altLang="en-US">
                <a:latin typeface="微軟正黑體" pitchFamily="34" charset="-120"/>
                <a:ea typeface="微軟正黑體" pitchFamily="34" charset="-120"/>
              </a:rPr>
              <a:t>載具</a:t>
            </a:r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類型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28334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A038-BCAF-C54C-B314-24570ED2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法人資金特性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z="2800"/>
              <a:t>法人投資通常有策略目的</a:t>
            </a:r>
            <a:endParaRPr lang="en-US" altLang="zh-TW" sz="2800"/>
          </a:p>
          <a:p>
            <a:pPr lvl="1"/>
            <a:r>
              <a:rPr lang="zh-TW" altLang="en-US" sz="2400"/>
              <a:t>要你的技術</a:t>
            </a:r>
            <a:endParaRPr lang="en-US" altLang="zh-TW" sz="2400"/>
          </a:p>
          <a:p>
            <a:pPr lvl="1"/>
            <a:r>
              <a:rPr lang="zh-TW" altLang="en-US" sz="2400"/>
              <a:t>要你的產品</a:t>
            </a:r>
            <a:endParaRPr lang="en-US" altLang="zh-TW" sz="2400"/>
          </a:p>
          <a:p>
            <a:pPr lvl="1"/>
            <a:r>
              <a:rPr lang="zh-TW" altLang="en-US" sz="2400"/>
              <a:t>賣他們的產品</a:t>
            </a:r>
            <a:endParaRPr lang="en-US" altLang="zh-TW" sz="2400"/>
          </a:p>
          <a:p>
            <a:r>
              <a:rPr lang="zh-TW" altLang="en-US" sz="2800"/>
              <a:t>對股份計算通常斤斤計較</a:t>
            </a:r>
            <a:endParaRPr lang="en-US" altLang="zh-TW" sz="2800"/>
          </a:p>
          <a:p>
            <a:r>
              <a:rPr lang="zh-TW" altLang="en-US" sz="2800"/>
              <a:t>相關產業會比較有興趣</a:t>
            </a:r>
            <a:endParaRPr lang="en-US" altLang="zh-TW" sz="2800"/>
          </a:p>
          <a:p>
            <a:r>
              <a:rPr lang="zh-TW" altLang="en-US" sz="2800"/>
              <a:t>資金投入快</a:t>
            </a:r>
            <a:endParaRPr lang="en-US" altLang="zh-TW" sz="2800"/>
          </a:p>
          <a:p>
            <a:pPr lvl="1"/>
            <a:r>
              <a:rPr lang="zh-TW" altLang="en-US" sz="2400"/>
              <a:t>董事會確認</a:t>
            </a:r>
            <a:endParaRPr lang="en-US" altLang="zh-TW" sz="2400"/>
          </a:p>
          <a:p>
            <a:r>
              <a:rPr lang="zh-TW" altLang="en-US" sz="2800"/>
              <a:t>要還不還看合約條件</a:t>
            </a:r>
            <a:endParaRPr lang="en-US" altLang="zh-TW" sz="2800"/>
          </a:p>
        </p:txBody>
      </p:sp>
    </p:spTree>
    <p:extLst>
      <p:ext uri="{BB962C8B-B14F-4D97-AF65-F5344CB8AC3E}">
        <p14:creationId xmlns:p14="http://schemas.microsoft.com/office/powerpoint/2010/main" val="41997239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4F2F-5DB4-A246-AE92-A491E718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創投資金特性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通常投資金額大</a:t>
            </a:r>
            <a:endParaRPr lang="en-US" altLang="zh-TW"/>
          </a:p>
          <a:p>
            <a:r>
              <a:rPr lang="zh-TW" altLang="en-US"/>
              <a:t>重視未來性的獲利</a:t>
            </a:r>
            <a:endParaRPr lang="en-US" altLang="zh-TW"/>
          </a:p>
          <a:p>
            <a:r>
              <a:rPr lang="zh-TW" altLang="en-US"/>
              <a:t>條件通常好談</a:t>
            </a:r>
            <a:endParaRPr lang="en-US" altLang="zh-TW"/>
          </a:p>
          <a:p>
            <a:r>
              <a:rPr lang="zh-TW" altLang="en-US"/>
              <a:t>成功就是分手的時候</a:t>
            </a:r>
            <a:endParaRPr lang="en-US" altLang="zh-TW"/>
          </a:p>
          <a:p>
            <a:r>
              <a:rPr lang="zh-TW" altLang="en-US"/>
              <a:t>投資公司間有互相合作可能</a:t>
            </a:r>
            <a:endParaRPr lang="en-US" altLang="zh-TW"/>
          </a:p>
          <a:p>
            <a:r>
              <a:rPr lang="zh-TW" altLang="en-US"/>
              <a:t>不用還錢 </a:t>
            </a:r>
            <a:r>
              <a:rPr lang="en-US" altLang="zh-TW"/>
              <a:t>-</a:t>
            </a:r>
            <a:r>
              <a:rPr lang="zh-TW" altLang="en-US"/>
              <a:t> 列為資本</a:t>
            </a:r>
            <a:endParaRPr lang="en-US" altLang="zh-TW"/>
          </a:p>
          <a:p>
            <a:r>
              <a:rPr lang="zh-TW" altLang="en-US"/>
              <a:t>通常政府會委託資金共同投資</a:t>
            </a:r>
          </a:p>
        </p:txBody>
      </p:sp>
    </p:spTree>
    <p:extLst>
      <p:ext uri="{BB962C8B-B14F-4D97-AF65-F5344CB8AC3E}">
        <p14:creationId xmlns:p14="http://schemas.microsoft.com/office/powerpoint/2010/main" val="285351479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F592-620D-124B-A345-234757B5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銀行資金特性</a:t>
            </a:r>
            <a:r>
              <a:rPr lang="zh-TW" altLang="en-US" dirty="0"/>
              <a:t> （半澤直樹是對的）</a:t>
            </a:r>
            <a:endParaRPr lang="en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sz="2800" dirty="0"/>
              <a:t>要還錢 </a:t>
            </a:r>
            <a:r>
              <a:rPr lang="en-US" altLang="zh-TW" sz="2800" dirty="0"/>
              <a:t>+</a:t>
            </a:r>
            <a:r>
              <a:rPr lang="zh-TW" altLang="en-US" sz="2800" dirty="0"/>
              <a:t> 利息</a:t>
            </a:r>
            <a:endParaRPr lang="en-US" altLang="zh-TW" sz="2800" dirty="0"/>
          </a:p>
          <a:p>
            <a:r>
              <a:rPr lang="zh-TW" altLang="en-US" sz="2800" dirty="0"/>
              <a:t>方式</a:t>
            </a:r>
            <a:endParaRPr lang="en-US" altLang="zh-TW" sz="2800" dirty="0"/>
          </a:p>
          <a:p>
            <a:pPr lvl="1"/>
            <a:r>
              <a:rPr lang="zh-TW" altLang="en-US" sz="2400" dirty="0"/>
              <a:t>抵押</a:t>
            </a:r>
            <a:endParaRPr lang="en-US" altLang="zh-TW" sz="2400" dirty="0"/>
          </a:p>
          <a:p>
            <a:pPr lvl="1"/>
            <a:r>
              <a:rPr lang="zh-TW" altLang="en-US" sz="2400" dirty="0"/>
              <a:t>無抵押</a:t>
            </a:r>
            <a:endParaRPr lang="en-US" altLang="zh-TW" sz="2400" dirty="0"/>
          </a:p>
          <a:p>
            <a:pPr lvl="2"/>
            <a:r>
              <a:rPr lang="zh-TW" altLang="en-US" sz="2000" dirty="0"/>
              <a:t>公司需要維持一定時間以上</a:t>
            </a:r>
            <a:endParaRPr lang="en-US" altLang="zh-TW" sz="2000" dirty="0"/>
          </a:p>
          <a:p>
            <a:pPr lvl="2"/>
            <a:r>
              <a:rPr lang="zh-TW" altLang="en-US" sz="2000" dirty="0"/>
              <a:t>公司營收需要一定條件</a:t>
            </a:r>
            <a:endParaRPr lang="en-US" altLang="zh-TW" sz="2000" dirty="0"/>
          </a:p>
          <a:p>
            <a:pPr lvl="2"/>
            <a:r>
              <a:rPr lang="zh-TW" altLang="en-US" sz="2000" dirty="0"/>
              <a:t>許多先進建議，公司應常態穩定與銀行往來</a:t>
            </a:r>
            <a:endParaRPr lang="en-US" altLang="zh-TW" sz="2000" dirty="0"/>
          </a:p>
          <a:p>
            <a:r>
              <a:rPr lang="zh-TW" altLang="en-US" sz="2800" dirty="0"/>
              <a:t>政府特殊低利貸款</a:t>
            </a:r>
            <a:endParaRPr lang="en-US" altLang="zh-TW" sz="2800" dirty="0"/>
          </a:p>
          <a:p>
            <a:pPr lvl="1"/>
            <a:r>
              <a:rPr lang="zh-TW" altLang="en-US" sz="2400" dirty="0"/>
              <a:t>青創貸款</a:t>
            </a:r>
            <a:endParaRPr lang="en-US" altLang="zh-TW" sz="2400" dirty="0"/>
          </a:p>
          <a:p>
            <a:pPr lvl="1"/>
            <a:r>
              <a:rPr lang="zh-TW" altLang="en-US" sz="2400" dirty="0"/>
              <a:t>政府其他專案貸款</a:t>
            </a:r>
          </a:p>
        </p:txBody>
      </p:sp>
    </p:spTree>
    <p:extLst>
      <p:ext uri="{BB962C8B-B14F-4D97-AF65-F5344CB8AC3E}">
        <p14:creationId xmlns:p14="http://schemas.microsoft.com/office/powerpoint/2010/main" val="28525653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4F5A-43DD-1B48-9B86-05A315B2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政府資金特性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額度大小不等</a:t>
            </a:r>
            <a:endParaRPr lang="en-US" altLang="zh-TW"/>
          </a:p>
          <a:p>
            <a:pPr lvl="1"/>
            <a:r>
              <a:rPr lang="zh-TW" altLang="en-US"/>
              <a:t>扶植中產業額度較多</a:t>
            </a:r>
            <a:r>
              <a:rPr lang="en-US" altLang="zh-TW"/>
              <a:t>(</a:t>
            </a:r>
            <a:r>
              <a:rPr lang="zh-TW" altLang="en-US"/>
              <a:t>上億元</a:t>
            </a:r>
            <a:r>
              <a:rPr lang="en-US" altLang="zh-TW"/>
              <a:t>)</a:t>
            </a:r>
          </a:p>
          <a:p>
            <a:pPr lvl="1"/>
            <a:r>
              <a:rPr lang="zh-TW" altLang="en-US"/>
              <a:t>錦上添花者多，雪中送炭者少</a:t>
            </a:r>
            <a:endParaRPr lang="en-US" altLang="zh-TW"/>
          </a:p>
          <a:p>
            <a:r>
              <a:rPr lang="zh-TW" altLang="en-US"/>
              <a:t>要寫厚厚的計畫書</a:t>
            </a:r>
            <a:endParaRPr lang="en-US" altLang="zh-TW"/>
          </a:p>
          <a:p>
            <a:pPr lvl="1"/>
            <a:r>
              <a:rPr lang="zh-TW" altLang="en-US"/>
              <a:t>大多數以</a:t>
            </a:r>
            <a:r>
              <a:rPr lang="zh-TW" altLang="en-US">
                <a:solidFill>
                  <a:srgbClr val="FF0000"/>
                </a:solidFill>
              </a:rPr>
              <a:t>案子</a:t>
            </a:r>
            <a:r>
              <a:rPr lang="zh-TW" altLang="en-US"/>
              <a:t>為補助對象 </a:t>
            </a:r>
            <a:r>
              <a:rPr lang="en-US" altLang="zh-TW"/>
              <a:t>(</a:t>
            </a:r>
            <a:r>
              <a:rPr lang="zh-TW" altLang="en-US"/>
              <a:t>不以公司</a:t>
            </a:r>
            <a:r>
              <a:rPr lang="en-US" altLang="zh-TW"/>
              <a:t>)</a:t>
            </a:r>
          </a:p>
          <a:p>
            <a:pPr lvl="1"/>
            <a:r>
              <a:rPr lang="zh-TW" altLang="en-US"/>
              <a:t>要上台備詢解釋</a:t>
            </a:r>
            <a:endParaRPr lang="en-US" altLang="zh-TW"/>
          </a:p>
          <a:p>
            <a:r>
              <a:rPr lang="zh-TW" altLang="en-US"/>
              <a:t>不用還 </a:t>
            </a:r>
            <a:r>
              <a:rPr lang="en-US" altLang="zh-TW"/>
              <a:t>–</a:t>
            </a:r>
            <a:r>
              <a:rPr lang="zh-TW" altLang="en-US"/>
              <a:t> 列為收入</a:t>
            </a:r>
          </a:p>
        </p:txBody>
      </p:sp>
    </p:spTree>
    <p:extLst>
      <p:ext uri="{BB962C8B-B14F-4D97-AF65-F5344CB8AC3E}">
        <p14:creationId xmlns:p14="http://schemas.microsoft.com/office/powerpoint/2010/main" val="23947354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BCE263-5E55-0745-95CE-4ED7894E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找資金必備檔案</a:t>
            </a:r>
            <a:r>
              <a:rPr lang="zh-TW" altLang="en-US"/>
              <a:t> </a:t>
            </a:r>
            <a:r>
              <a:rPr lang="en-US" altLang="zh-TW"/>
              <a:t>– </a:t>
            </a:r>
            <a:r>
              <a:rPr lang="zh-TW" altLang="en-US"/>
              <a:t>營運計畫書</a:t>
            </a:r>
            <a:r>
              <a:rPr lang="en-US" altLang="zh-TW"/>
              <a:t>(BP)</a:t>
            </a:r>
            <a:endParaRPr lang="en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一個說明你如何成功的藍圖</a:t>
            </a:r>
            <a:endParaRPr lang="en-US" altLang="zh-TW"/>
          </a:p>
          <a:p>
            <a:pPr lvl="1"/>
            <a:r>
              <a:rPr lang="zh-TW" altLang="en-US"/>
              <a:t>內容重於字數</a:t>
            </a:r>
            <a:endParaRPr lang="en-US" altLang="zh-TW"/>
          </a:p>
          <a:p>
            <a:pPr lvl="1"/>
            <a:r>
              <a:rPr lang="zh-TW" altLang="en-US"/>
              <a:t>創投要看</a:t>
            </a:r>
            <a:endParaRPr lang="en-US" altLang="zh-TW"/>
          </a:p>
          <a:p>
            <a:pPr lvl="1"/>
            <a:r>
              <a:rPr lang="zh-TW" altLang="en-US"/>
              <a:t>其他補助款等，可由此節錄重點</a:t>
            </a:r>
            <a:endParaRPr lang="en-US" altLang="zh-TW"/>
          </a:p>
          <a:p>
            <a:r>
              <a:rPr lang="zh-TW" altLang="en-US"/>
              <a:t>大致內容</a:t>
            </a:r>
            <a:endParaRPr lang="en-US" altLang="zh-TW"/>
          </a:p>
          <a:p>
            <a:pPr lvl="1"/>
            <a:r>
              <a:rPr lang="zh-TW" altLang="en-US"/>
              <a:t>團隊簡述</a:t>
            </a:r>
            <a:endParaRPr lang="en-US" altLang="zh-TW"/>
          </a:p>
          <a:p>
            <a:pPr lvl="1"/>
            <a:r>
              <a:rPr lang="zh-TW" altLang="en-US"/>
              <a:t>成功模式</a:t>
            </a:r>
            <a:endParaRPr lang="en-US" altLang="zh-TW"/>
          </a:p>
          <a:p>
            <a:pPr lvl="1"/>
            <a:r>
              <a:rPr lang="zh-TW" altLang="en-US"/>
              <a:t>競爭對手分析</a:t>
            </a:r>
            <a:endParaRPr lang="en-US" altLang="zh-TW"/>
          </a:p>
          <a:p>
            <a:pPr lvl="1"/>
            <a:r>
              <a:rPr lang="zh-TW" altLang="en-US"/>
              <a:t>資金需求與獲利預估</a:t>
            </a:r>
          </a:p>
        </p:txBody>
      </p:sp>
    </p:spTree>
    <p:extLst>
      <p:ext uri="{BB962C8B-B14F-4D97-AF65-F5344CB8AC3E}">
        <p14:creationId xmlns:p14="http://schemas.microsoft.com/office/powerpoint/2010/main" val="27275934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1C1A-DB97-EC47-9FC6-C17C9FA0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創業心得</a:t>
            </a:r>
            <a:endParaRPr lang="en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談判技巧、演說技巧</a:t>
            </a:r>
            <a:endParaRPr lang="en-US" altLang="zh-TW"/>
          </a:p>
          <a:p>
            <a:r>
              <a:rPr lang="zh-TW" altLang="en-US"/>
              <a:t>合約要看仔細</a:t>
            </a:r>
            <a:endParaRPr lang="en-US" altLang="zh-TW"/>
          </a:p>
          <a:p>
            <a:r>
              <a:rPr lang="zh-TW" altLang="en-US"/>
              <a:t>錢要多要點</a:t>
            </a:r>
            <a:endParaRPr lang="en-US" altLang="zh-TW"/>
          </a:p>
          <a:p>
            <a:r>
              <a:rPr lang="zh-TW" altLang="en-US"/>
              <a:t>世界上騙子很多</a:t>
            </a:r>
            <a:endParaRPr lang="en-US" altLang="zh-TW"/>
          </a:p>
          <a:p>
            <a:r>
              <a:rPr lang="zh-TW" altLang="en-US"/>
              <a:t>隨時調整公司</a:t>
            </a:r>
            <a:endParaRPr lang="en-US" altLang="zh-TW"/>
          </a:p>
          <a:p>
            <a:r>
              <a:rPr lang="zh-TW" altLang="en-US"/>
              <a:t>公司倒了沒關係，早點處理，不要讓自己脫不了身</a:t>
            </a:r>
            <a:endParaRPr lang="en-US" altLang="zh-TW"/>
          </a:p>
          <a:p>
            <a:r>
              <a:rPr lang="zh-TW" altLang="en-US"/>
              <a:t>道不同不相為謀</a:t>
            </a:r>
            <a:endParaRPr lang="en-US" altLang="zh-TW"/>
          </a:p>
          <a:p>
            <a:r>
              <a:rPr lang="zh-TW" altLang="en-US"/>
              <a:t>盡快走到 </a:t>
            </a:r>
            <a:r>
              <a:rPr lang="en-US" altLang="zh-TW"/>
              <a:t>0~100</a:t>
            </a:r>
            <a:r>
              <a:rPr lang="zh-TW" altLang="en-US"/>
              <a:t> 之 </a:t>
            </a:r>
            <a:r>
              <a:rPr lang="en-US" altLang="zh-TW"/>
              <a:t>0~1</a:t>
            </a:r>
          </a:p>
        </p:txBody>
      </p:sp>
    </p:spTree>
    <p:extLst>
      <p:ext uri="{BB962C8B-B14F-4D97-AF65-F5344CB8AC3E}">
        <p14:creationId xmlns:p14="http://schemas.microsoft.com/office/powerpoint/2010/main" val="42617996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0BC3-2B25-964F-B403-4250D7BB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關於你自己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/>
              <a:t>耐得住孤獨</a:t>
            </a:r>
            <a:endParaRPr lang="en-US" altLang="zh-TW"/>
          </a:p>
          <a:p>
            <a:pPr lvl="0"/>
            <a:r>
              <a:rPr lang="zh-TW" altLang="en-US"/>
              <a:t>未</a:t>
            </a:r>
            <a:r>
              <a:rPr lang="zh-TW" altLang="zh-TW"/>
              <a:t>思勝先思敗</a:t>
            </a:r>
          </a:p>
          <a:p>
            <a:pPr lvl="0"/>
            <a:r>
              <a:rPr lang="zh-TW" altLang="zh-TW"/>
              <a:t>同一招不中第二次</a:t>
            </a:r>
          </a:p>
          <a:p>
            <a:pPr lvl="0"/>
            <a:r>
              <a:rPr lang="zh-TW" altLang="zh-TW"/>
              <a:t>對產業的熱情</a:t>
            </a:r>
          </a:p>
          <a:p>
            <a:pPr lvl="0"/>
            <a:r>
              <a:rPr lang="zh-TW" altLang="zh-TW"/>
              <a:t>學習殘忍</a:t>
            </a:r>
            <a:endParaRPr lang="en-US" altLang="zh-TW"/>
          </a:p>
          <a:p>
            <a:pPr lvl="0"/>
            <a:r>
              <a:rPr lang="zh-TW" altLang="en-US"/>
              <a:t>不要相信別人</a:t>
            </a:r>
          </a:p>
        </p:txBody>
      </p:sp>
    </p:spTree>
    <p:extLst>
      <p:ext uri="{BB962C8B-B14F-4D97-AF65-F5344CB8AC3E}">
        <p14:creationId xmlns:p14="http://schemas.microsoft.com/office/powerpoint/2010/main" val="38441367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2042-C88E-8646-B60C-8A525058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Ｑ＆Ａ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E9231-B579-BF47-894F-99C1807A9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6817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遊戲機發展1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829734" y="2082800"/>
            <a:ext cx="7221586" cy="3456384"/>
          </a:xfrm>
        </p:spPr>
      </p:pic>
      <p:sp>
        <p:nvSpPr>
          <p:cNvPr id="6" name="矩形 5"/>
          <p:cNvSpPr/>
          <p:nvPr/>
        </p:nvSpPr>
        <p:spPr>
          <a:xfrm>
            <a:off x="829734" y="5572780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>
                <a:hlinkClick r:id="rId3"/>
              </a:rPr>
              <a:t>http://www.moneydj.com/kmdj/wiki/wikiviewer.aspx?keyid=7d63ad52-fec0-4829-8e95-7d9fb3d37854</a:t>
            </a:r>
            <a:endParaRPr lang="zh-TW" altLang="en-US" sz="1400"/>
          </a:p>
        </p:txBody>
      </p:sp>
      <p:sp>
        <p:nvSpPr>
          <p:cNvPr id="7" name="標題 2">
            <a:extLst>
              <a:ext uri="{FF2B5EF4-FFF2-40B4-BE49-F238E27FC236}">
                <a16:creationId xmlns:a16="http://schemas.microsoft.com/office/drawing/2014/main" id="{5615AB00-C287-411A-A7CE-9F5E005D3658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家用遊戲機發展歷史 </a:t>
            </a:r>
            <a:r>
              <a:rPr lang="en-US" altLang="zh-TW" sz="3600">
                <a:latin typeface="微軟正黑體" pitchFamily="34" charset="-120"/>
                <a:ea typeface="微軟正黑體" pitchFamily="34" charset="-120"/>
              </a:rPr>
              <a:t>(1/3)</a:t>
            </a:r>
            <a:endParaRPr lang="zh-TW" altLang="en-US" sz="360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8137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62612" y="5922859"/>
            <a:ext cx="85966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>
                <a:hlinkClick r:id="rId2"/>
              </a:rPr>
              <a:t>http://www.moneydj.com/kmdj/wiki/wikiviewer.aspx?keyid=7d63ad52-fec0-4829-8e95-7d9fb3d37854</a:t>
            </a:r>
            <a:endParaRPr lang="zh-TW" altLang="en-US" sz="140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477" y="2256743"/>
            <a:ext cx="5993809" cy="366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829734" y="1824695"/>
            <a:ext cx="1512168" cy="4320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次世代主機</a:t>
            </a:r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4BBEFC6D-4CF0-4C47-9CC8-AE5DBBC79DF5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家用遊戲機發展歷史 </a:t>
            </a:r>
            <a:r>
              <a:rPr lang="en-US" altLang="zh-TW" sz="3600">
                <a:latin typeface="微軟正黑體" pitchFamily="34" charset="-120"/>
                <a:ea typeface="微軟正黑體" pitchFamily="34" charset="-120"/>
              </a:rPr>
              <a:t>(2/3)</a:t>
            </a:r>
            <a:endParaRPr lang="zh-TW" altLang="en-US" sz="360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0861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C61D7-917A-4125-A5BE-C9C691FA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CED8A8-034E-4E0D-96BC-DAEBE494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遊戲開發概論</a:t>
            </a:r>
            <a:endParaRPr lang="en-US" altLang="zh-TW" dirty="0"/>
          </a:p>
          <a:p>
            <a:r>
              <a:rPr lang="zh-TW" altLang="en-US" dirty="0"/>
              <a:t>遊戲開發管理知識</a:t>
            </a:r>
          </a:p>
        </p:txBody>
      </p:sp>
    </p:spTree>
    <p:extLst>
      <p:ext uri="{BB962C8B-B14F-4D97-AF65-F5344CB8AC3E}">
        <p14:creationId xmlns:p14="http://schemas.microsoft.com/office/powerpoint/2010/main" val="3390359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 descr="New XBox 360 and XBox One. (9021844483) crop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520" y="3167174"/>
            <a:ext cx="2381250" cy="1409700"/>
          </a:xfrm>
          <a:prstGeom prst="rect">
            <a:avLst/>
          </a:prstGeom>
          <a:noFill/>
        </p:spPr>
      </p:pic>
      <p:sp>
        <p:nvSpPr>
          <p:cNvPr id="8" name="文字方塊 7"/>
          <p:cNvSpPr txBox="1"/>
          <p:nvPr/>
        </p:nvSpPr>
        <p:spPr>
          <a:xfrm>
            <a:off x="469558" y="4590657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XBOX-ONE</a:t>
            </a:r>
            <a:endParaRPr lang="zh-TW" altLang="en-US"/>
          </a:p>
        </p:txBody>
      </p:sp>
      <p:sp>
        <p:nvSpPr>
          <p:cNvPr id="7" name="標題 2">
            <a:extLst>
              <a:ext uri="{FF2B5EF4-FFF2-40B4-BE49-F238E27FC236}">
                <a16:creationId xmlns:a16="http://schemas.microsoft.com/office/drawing/2014/main" id="{5D9EEEB1-B60B-4AA9-AD40-E635E3DE38B8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家用遊戲機發展歷史 </a:t>
            </a:r>
            <a:r>
              <a:rPr lang="en-US" altLang="zh-TW" sz="3600">
                <a:latin typeface="微軟正黑體" pitchFamily="34" charset="-120"/>
                <a:ea typeface="微軟正黑體" pitchFamily="34" charset="-120"/>
              </a:rPr>
              <a:t>(3/3)</a:t>
            </a:r>
            <a:endParaRPr lang="zh-TW" altLang="en-US" sz="360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95C434-6395-41D3-9D27-6328DA26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03" y="2664870"/>
            <a:ext cx="3347053" cy="191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6A5353-EB3A-4BED-BECA-0C2129CA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67" y="1799980"/>
            <a:ext cx="25709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7D7A387-EA23-4B5E-B330-6DD007B0B93B}"/>
              </a:ext>
            </a:extLst>
          </p:cNvPr>
          <p:cNvSpPr txBox="1"/>
          <p:nvPr/>
        </p:nvSpPr>
        <p:spPr>
          <a:xfrm>
            <a:off x="3580161" y="477403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Switch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331148-8C41-42F2-981C-7476EC17CB55}"/>
              </a:ext>
            </a:extLst>
          </p:cNvPr>
          <p:cNvSpPr txBox="1"/>
          <p:nvPr/>
        </p:nvSpPr>
        <p:spPr>
          <a:xfrm>
            <a:off x="7370774" y="522898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PS5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862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封閉系統</a:t>
            </a:r>
            <a:endParaRPr lang="en-US" altLang="zh-TW"/>
          </a:p>
          <a:p>
            <a:pPr lvl="1"/>
            <a:r>
              <a:rPr lang="zh-TW" altLang="en-US"/>
              <a:t>專屬的開發方法 </a:t>
            </a:r>
            <a:r>
              <a:rPr lang="en-US" altLang="zh-TW"/>
              <a:t>(</a:t>
            </a:r>
            <a:r>
              <a:rPr lang="zh-TW" altLang="en-US"/>
              <a:t>編譯器、語法、記憶體規則等</a:t>
            </a:r>
            <a:r>
              <a:rPr lang="en-US" altLang="zh-TW"/>
              <a:t>)</a:t>
            </a:r>
          </a:p>
          <a:p>
            <a:r>
              <a:rPr lang="zh-TW" altLang="en-US"/>
              <a:t>記憶體共用 </a:t>
            </a:r>
            <a:r>
              <a:rPr lang="en-US" altLang="zh-TW"/>
              <a:t>(Memory for everything)</a:t>
            </a:r>
          </a:p>
          <a:p>
            <a:pPr lvl="1"/>
            <a:r>
              <a:rPr lang="en-US" altLang="zh-TW"/>
              <a:t>PS2 : 32M</a:t>
            </a:r>
          </a:p>
          <a:p>
            <a:pPr lvl="1"/>
            <a:r>
              <a:rPr lang="en-US" altLang="zh-TW"/>
              <a:t>Xbox: 64M</a:t>
            </a:r>
          </a:p>
          <a:p>
            <a:r>
              <a:rPr lang="zh-TW" altLang="en-US"/>
              <a:t>每一台同型裝置規格相同</a:t>
            </a:r>
            <a:endParaRPr lang="en-US" altLang="zh-TW"/>
          </a:p>
          <a:p>
            <a:r>
              <a:rPr lang="zh-TW" altLang="en-US"/>
              <a:t>可選購周邊</a:t>
            </a:r>
            <a:endParaRPr lang="en-US" altLang="zh-TW"/>
          </a:p>
          <a:p>
            <a:pPr lvl="1"/>
            <a:r>
              <a:rPr lang="zh-TW" altLang="en-US"/>
              <a:t>手把</a:t>
            </a:r>
            <a:endParaRPr lang="en-US" altLang="zh-TW"/>
          </a:p>
          <a:p>
            <a:r>
              <a:rPr lang="zh-TW" altLang="en-US"/>
              <a:t>網路</a:t>
            </a:r>
          </a:p>
        </p:txBody>
      </p:sp>
      <p:sp>
        <p:nvSpPr>
          <p:cNvPr id="5" name="標題 2">
            <a:extLst>
              <a:ext uri="{FF2B5EF4-FFF2-40B4-BE49-F238E27FC236}">
                <a16:creationId xmlns:a16="http://schemas.microsoft.com/office/drawing/2014/main" id="{47286D62-A12E-4B42-AD37-7979AAF4F9A4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家用遊戲機</a:t>
            </a:r>
            <a:r>
              <a:rPr lang="zh-TW" altLang="en-US">
                <a:latin typeface="微軟正黑體" pitchFamily="34" charset="-120"/>
                <a:ea typeface="微軟正黑體" pitchFamily="34" charset="-120"/>
              </a:rPr>
              <a:t>架構</a:t>
            </a:r>
            <a:endParaRPr lang="zh-TW" altLang="en-US" sz="360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189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WII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5640" y="2161493"/>
            <a:ext cx="3240360" cy="2255849"/>
          </a:xfrm>
          <a:prstGeom prst="rect">
            <a:avLst/>
          </a:prstGeom>
        </p:spPr>
      </p:pic>
      <p:pic>
        <p:nvPicPr>
          <p:cNvPr id="7" name="圖片 6" descr="images (1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6129" y="2065974"/>
            <a:ext cx="2705100" cy="1685925"/>
          </a:xfrm>
          <a:prstGeom prst="rect">
            <a:avLst/>
          </a:prstGeom>
        </p:spPr>
      </p:pic>
      <p:pic>
        <p:nvPicPr>
          <p:cNvPr id="8" name="圖片 7" descr="image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640" y="4538862"/>
            <a:ext cx="2486025" cy="1838325"/>
          </a:xfrm>
          <a:prstGeom prst="rect">
            <a:avLst/>
          </a:prstGeom>
        </p:spPr>
      </p:pic>
      <p:pic>
        <p:nvPicPr>
          <p:cNvPr id="9" name="圖片 8" descr="images (2)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5629" y="3804205"/>
            <a:ext cx="3086100" cy="1476375"/>
          </a:xfrm>
          <a:prstGeom prst="rect">
            <a:avLst/>
          </a:prstGeom>
        </p:spPr>
      </p:pic>
      <p:sp>
        <p:nvSpPr>
          <p:cNvPr id="11" name="標題 2">
            <a:extLst>
              <a:ext uri="{FF2B5EF4-FFF2-40B4-BE49-F238E27FC236}">
                <a16:creationId xmlns:a16="http://schemas.microsoft.com/office/drawing/2014/main" id="{280669FE-9F56-4014-9629-5961A2D35A50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家用遊戲機獨有輸入裝置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D9BC5B-8707-46CB-8337-574AD5715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478" y="2297375"/>
            <a:ext cx="2909047" cy="290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2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769534" y="6096000"/>
            <a:ext cx="715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hlinkClick r:id="rId2"/>
              </a:rPr>
              <a:t>http://wii.tgbus.com/news/Pnews/200904/20090425170435.shtml</a:t>
            </a:r>
            <a:endParaRPr lang="zh-TW" altLang="en-US"/>
          </a:p>
        </p:txBody>
      </p:sp>
      <p:pic>
        <p:nvPicPr>
          <p:cNvPr id="9" name="內容版面配置區 8" descr="20090225171213550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829734" y="1748935"/>
            <a:ext cx="6443195" cy="4309782"/>
          </a:xfrm>
        </p:spPr>
      </p:pic>
      <p:sp>
        <p:nvSpPr>
          <p:cNvPr id="8" name="標題 2">
            <a:extLst>
              <a:ext uri="{FF2B5EF4-FFF2-40B4-BE49-F238E27FC236}">
                <a16:creationId xmlns:a16="http://schemas.microsoft.com/office/drawing/2014/main" id="{ADD20CE5-83A7-4E20-9EA8-FA82357AA967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大型遊戲機 </a:t>
            </a:r>
            <a:r>
              <a:rPr lang="en-US" altLang="zh-TW" sz="360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 街機</a:t>
            </a:r>
          </a:p>
        </p:txBody>
      </p:sp>
    </p:spTree>
    <p:extLst>
      <p:ext uri="{BB962C8B-B14F-4D97-AF65-F5344CB8AC3E}">
        <p14:creationId xmlns:p14="http://schemas.microsoft.com/office/powerpoint/2010/main" val="2300447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開發費用低廉</a:t>
            </a:r>
            <a:endParaRPr lang="en-US" altLang="zh-TW"/>
          </a:p>
          <a:p>
            <a:pPr lvl="1"/>
            <a:r>
              <a:rPr lang="zh-TW" altLang="en-US"/>
              <a:t>適合小型開發團隊</a:t>
            </a:r>
            <a:r>
              <a:rPr lang="en-US" altLang="zh-TW"/>
              <a:t>/</a:t>
            </a:r>
            <a:r>
              <a:rPr lang="zh-TW" altLang="en-US"/>
              <a:t>公司</a:t>
            </a:r>
            <a:r>
              <a:rPr lang="en-US" altLang="zh-TW"/>
              <a:t>/</a:t>
            </a:r>
            <a:r>
              <a:rPr lang="zh-TW" altLang="en-US"/>
              <a:t>創業</a:t>
            </a:r>
            <a:endParaRPr lang="en-US" altLang="zh-TW"/>
          </a:p>
          <a:p>
            <a:r>
              <a:rPr lang="zh-TW" altLang="en-US"/>
              <a:t>收費模式</a:t>
            </a:r>
            <a:endParaRPr lang="en-US" altLang="zh-TW"/>
          </a:p>
          <a:p>
            <a:pPr lvl="1"/>
            <a:r>
              <a:rPr lang="en-US" altLang="zh-TW"/>
              <a:t>In-App-Purchases</a:t>
            </a:r>
          </a:p>
          <a:p>
            <a:pPr lvl="1"/>
            <a:r>
              <a:rPr lang="zh-TW" altLang="en-US"/>
              <a:t>廣告</a:t>
            </a:r>
            <a:endParaRPr lang="en-US" altLang="zh-TW"/>
          </a:p>
          <a:p>
            <a:pPr lvl="1"/>
            <a:r>
              <a:rPr lang="zh-TW" altLang="en-US"/>
              <a:t>買斷</a:t>
            </a:r>
            <a:endParaRPr lang="en-US" altLang="zh-TW"/>
          </a:p>
          <a:p>
            <a:r>
              <a:rPr lang="zh-TW" altLang="en-US"/>
              <a:t>主流平台</a:t>
            </a:r>
            <a:endParaRPr lang="en-US" altLang="zh-TW"/>
          </a:p>
          <a:p>
            <a:pPr lvl="1"/>
            <a:r>
              <a:rPr lang="en-US" altLang="zh-TW" err="1"/>
              <a:t>iOS</a:t>
            </a:r>
            <a:endParaRPr lang="en-US" altLang="zh-TW"/>
          </a:p>
          <a:p>
            <a:pPr lvl="1"/>
            <a:r>
              <a:rPr lang="en-US" altLang="zh-TW"/>
              <a:t>Android</a:t>
            </a:r>
          </a:p>
        </p:txBody>
      </p:sp>
      <p:sp>
        <p:nvSpPr>
          <p:cNvPr id="6" name="標題 2">
            <a:extLst>
              <a:ext uri="{FF2B5EF4-FFF2-40B4-BE49-F238E27FC236}">
                <a16:creationId xmlns:a16="http://schemas.microsoft.com/office/drawing/2014/main" id="{4888F6E2-5EA8-4389-8109-095D859D12C2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手機遊戲</a:t>
            </a:r>
          </a:p>
        </p:txBody>
      </p:sp>
    </p:spTree>
    <p:extLst>
      <p:ext uri="{BB962C8B-B14F-4D97-AF65-F5344CB8AC3E}">
        <p14:creationId xmlns:p14="http://schemas.microsoft.com/office/powerpoint/2010/main" val="300743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adventure-world-preview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1099" y="1177778"/>
            <a:ext cx="3225959" cy="201622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800"/>
              <a:t>MMOG</a:t>
            </a:r>
          </a:p>
          <a:p>
            <a:pPr lvl="1"/>
            <a:r>
              <a:rPr lang="en-US" altLang="zh-TW" sz="2400"/>
              <a:t>Client-based </a:t>
            </a:r>
          </a:p>
          <a:p>
            <a:r>
              <a:rPr lang="en-US" altLang="zh-TW" sz="2800"/>
              <a:t>Web Game (Browser Games)</a:t>
            </a:r>
          </a:p>
        </p:txBody>
      </p:sp>
      <p:pic>
        <p:nvPicPr>
          <p:cNvPr id="5" name="Picture 2" descr="http://ol.tgbus.com/news/UploadFiles_2374/200912/2009121809591429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2471" y="3826558"/>
            <a:ext cx="2953072" cy="2214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5778544" y="3230824"/>
            <a:ext cx="364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/>
              <a:t>Zynga</a:t>
            </a:r>
            <a:r>
              <a:rPr lang="en-US" altLang="zh-TW"/>
              <a:t> : </a:t>
            </a:r>
            <a:r>
              <a:rPr lang="en-US" altLang="zh-TW" err="1"/>
              <a:t>Advantrue</a:t>
            </a:r>
            <a:r>
              <a:rPr lang="en-US" altLang="zh-TW"/>
              <a:t> World</a:t>
            </a:r>
            <a:r>
              <a:rPr lang="zh-TW" altLang="en-US"/>
              <a:t>（式微）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58037" y="6009855"/>
            <a:ext cx="306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Blizzard : World of </a:t>
            </a:r>
            <a:r>
              <a:rPr lang="en-US" altLang="zh-TW" err="1"/>
              <a:t>Warcraft</a:t>
            </a:r>
            <a:endParaRPr lang="zh-TW" altLang="en-US"/>
          </a:p>
        </p:txBody>
      </p:sp>
      <p:pic>
        <p:nvPicPr>
          <p:cNvPr id="10" name="圖片 9" descr="images (3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1099" y="3826558"/>
            <a:ext cx="2880320" cy="215746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901099" y="6041362"/>
            <a:ext cx="40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err="1"/>
              <a:t>SparkplayMedia</a:t>
            </a:r>
            <a:r>
              <a:rPr lang="en-US" altLang="zh-TW"/>
              <a:t>(</a:t>
            </a:r>
            <a:r>
              <a:rPr lang="zh-TW" altLang="en-US"/>
              <a:t>倒閉</a:t>
            </a:r>
            <a:r>
              <a:rPr lang="en-US" altLang="zh-TW"/>
              <a:t>) : Earth Eternal</a:t>
            </a:r>
            <a:endParaRPr lang="zh-TW" altLang="en-US"/>
          </a:p>
        </p:txBody>
      </p:sp>
      <p:sp>
        <p:nvSpPr>
          <p:cNvPr id="13" name="標題 2">
            <a:extLst>
              <a:ext uri="{FF2B5EF4-FFF2-40B4-BE49-F238E27FC236}">
                <a16:creationId xmlns:a16="http://schemas.microsoft.com/office/drawing/2014/main" id="{DD9797CD-3205-4823-A5C0-14E8F584EFB6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3600">
                <a:latin typeface="微軟正黑體" pitchFamily="34" charset="-120"/>
                <a:ea typeface="微軟正黑體" pitchFamily="34" charset="-120"/>
              </a:rPr>
              <a:t>PC</a:t>
            </a:r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 主流遊戲</a:t>
            </a:r>
          </a:p>
        </p:txBody>
      </p:sp>
    </p:spTree>
    <p:extLst>
      <p:ext uri="{BB962C8B-B14F-4D97-AF65-F5344CB8AC3E}">
        <p14:creationId xmlns:p14="http://schemas.microsoft.com/office/powerpoint/2010/main" val="145634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>
            <a:off x="2639616" y="5661248"/>
            <a:ext cx="74168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>
            <a:off x="2711624" y="5661248"/>
            <a:ext cx="144016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/>
          <p:cNvSpPr/>
          <p:nvPr/>
        </p:nvSpPr>
        <p:spPr>
          <a:xfrm>
            <a:off x="4943872" y="5661248"/>
            <a:ext cx="144016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503712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單機時期</a:t>
            </a:r>
            <a:endParaRPr lang="en-US" altLang="zh-TW"/>
          </a:p>
        </p:txBody>
      </p:sp>
      <p:sp>
        <p:nvSpPr>
          <p:cNvPr id="14" name="等腰三角形 13"/>
          <p:cNvSpPr/>
          <p:nvPr/>
        </p:nvSpPr>
        <p:spPr>
          <a:xfrm>
            <a:off x="6384032" y="5661248"/>
            <a:ext cx="144016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159896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區網時期</a:t>
            </a:r>
            <a:endParaRPr lang="en-US" altLang="zh-TW"/>
          </a:p>
        </p:txBody>
      </p:sp>
      <p:sp>
        <p:nvSpPr>
          <p:cNvPr id="16" name="等腰三角形 15"/>
          <p:cNvSpPr/>
          <p:nvPr/>
        </p:nvSpPr>
        <p:spPr>
          <a:xfrm>
            <a:off x="7752184" y="5661248"/>
            <a:ext cx="144016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600056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多人線上</a:t>
            </a:r>
            <a:endParaRPr lang="en-US" altLang="zh-TW"/>
          </a:p>
        </p:txBody>
      </p:sp>
      <p:sp>
        <p:nvSpPr>
          <p:cNvPr id="18" name="文字方塊 17"/>
          <p:cNvSpPr txBox="1"/>
          <p:nvPr/>
        </p:nvSpPr>
        <p:spPr>
          <a:xfrm>
            <a:off x="7896201" y="5733257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多人</a:t>
            </a:r>
            <a:r>
              <a:rPr lang="en-US" altLang="zh-TW"/>
              <a:t>+WEB</a:t>
            </a:r>
          </a:p>
          <a:p>
            <a:r>
              <a:rPr lang="en-US" altLang="zh-TW">
                <a:solidFill>
                  <a:schemeClr val="tx2">
                    <a:lumMod val="60000"/>
                    <a:lumOff val="40000"/>
                  </a:schemeClr>
                </a:solidFill>
              </a:rPr>
              <a:t>(+Mobile)</a:t>
            </a:r>
          </a:p>
        </p:txBody>
      </p:sp>
      <p:sp>
        <p:nvSpPr>
          <p:cNvPr id="19" name="橢圓 18"/>
          <p:cNvSpPr/>
          <p:nvPr/>
        </p:nvSpPr>
        <p:spPr>
          <a:xfrm>
            <a:off x="2423592" y="4797152"/>
            <a:ext cx="122413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1978</a:t>
            </a:r>
          </a:p>
          <a:p>
            <a:pPr algn="ctr"/>
            <a:r>
              <a:rPr lang="en-US" altLang="zh-TW"/>
              <a:t>MUD</a:t>
            </a:r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295800" y="4149080"/>
            <a:ext cx="1368152" cy="79208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/>
              <a:t>1993</a:t>
            </a:r>
          </a:p>
          <a:p>
            <a:pPr algn="ctr"/>
            <a:r>
              <a:rPr lang="en-US" altLang="zh-TW"/>
              <a:t>Doom</a:t>
            </a:r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735960" y="4005064"/>
            <a:ext cx="1368152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1997</a:t>
            </a:r>
          </a:p>
          <a:p>
            <a:pPr algn="ctr"/>
            <a:r>
              <a:rPr lang="zh-TW" altLang="en-US"/>
              <a:t>天堂</a:t>
            </a:r>
          </a:p>
        </p:txBody>
      </p:sp>
      <p:sp>
        <p:nvSpPr>
          <p:cNvPr id="22" name="橢圓 21"/>
          <p:cNvSpPr/>
          <p:nvPr/>
        </p:nvSpPr>
        <p:spPr>
          <a:xfrm>
            <a:off x="5735960" y="3573016"/>
            <a:ext cx="1368152" cy="79208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1997</a:t>
            </a:r>
          </a:p>
          <a:p>
            <a:pPr algn="ctr"/>
            <a:r>
              <a:rPr lang="en-US" altLang="zh-TW"/>
              <a:t>UO</a:t>
            </a:r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3431704" y="4869160"/>
            <a:ext cx="1368152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1980</a:t>
            </a:r>
          </a:p>
          <a:p>
            <a:pPr algn="ctr"/>
            <a:r>
              <a:rPr lang="en-US" altLang="zh-TW"/>
              <a:t>DOS Games</a:t>
            </a:r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312024" y="2708920"/>
            <a:ext cx="1368152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2002</a:t>
            </a:r>
            <a:r>
              <a:rPr lang="zh-TW" altLang="en-US"/>
              <a:t> </a:t>
            </a:r>
            <a:r>
              <a:rPr lang="en-US" altLang="zh-TW"/>
              <a:t>RO</a:t>
            </a:r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888088" y="2204864"/>
            <a:ext cx="1368152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2004</a:t>
            </a:r>
            <a:r>
              <a:rPr lang="zh-TW" altLang="en-US"/>
              <a:t> </a:t>
            </a:r>
            <a:endParaRPr lang="en-US" altLang="zh-TW"/>
          </a:p>
          <a:p>
            <a:pPr algn="ctr"/>
            <a:r>
              <a:rPr lang="en-US" altLang="zh-TW" err="1"/>
              <a:t>Travian</a:t>
            </a:r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7680176" y="1628800"/>
            <a:ext cx="1368152" cy="7920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2007</a:t>
            </a:r>
            <a:r>
              <a:rPr lang="zh-TW" altLang="en-US"/>
              <a:t> </a:t>
            </a:r>
            <a:endParaRPr lang="en-US" altLang="zh-TW"/>
          </a:p>
          <a:p>
            <a:pPr algn="ctr"/>
            <a:r>
              <a:rPr lang="en-US" altLang="zh-TW"/>
              <a:t>FB</a:t>
            </a:r>
            <a:endParaRPr lang="zh-TW" altLang="en-US"/>
          </a:p>
        </p:txBody>
      </p:sp>
      <p:sp>
        <p:nvSpPr>
          <p:cNvPr id="27" name="直線圖說文字 2 (加上強調線) 26"/>
          <p:cNvSpPr/>
          <p:nvPr/>
        </p:nvSpPr>
        <p:spPr>
          <a:xfrm flipH="1">
            <a:off x="2279576" y="3284984"/>
            <a:ext cx="1872208" cy="72008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4931"/>
              <a:gd name="adj6" fmla="val -3268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第一個藍海 </a:t>
            </a:r>
            <a:endParaRPr lang="en-US" altLang="zh-TW"/>
          </a:p>
          <a:p>
            <a:pPr algn="ctr"/>
            <a:r>
              <a:rPr lang="zh-TW" altLang="en-US"/>
              <a:t>區網連線</a:t>
            </a:r>
          </a:p>
        </p:txBody>
      </p:sp>
      <p:sp>
        <p:nvSpPr>
          <p:cNvPr id="28" name="直線圖說文字 2 (加上強調線) 27"/>
          <p:cNvSpPr/>
          <p:nvPr/>
        </p:nvSpPr>
        <p:spPr>
          <a:xfrm flipH="1">
            <a:off x="3143672" y="2132856"/>
            <a:ext cx="2016224" cy="100811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5477"/>
              <a:gd name="adj6" fmla="val -5079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第二個藍海</a:t>
            </a:r>
            <a:endParaRPr lang="en-US" altLang="zh-TW"/>
          </a:p>
          <a:p>
            <a:pPr algn="ctr"/>
            <a:r>
              <a:rPr lang="en-US" altLang="zh-TW"/>
              <a:t>MMOG</a:t>
            </a:r>
          </a:p>
          <a:p>
            <a:pPr algn="ctr"/>
            <a:r>
              <a:rPr lang="en-US" altLang="zh-TW"/>
              <a:t>(</a:t>
            </a:r>
            <a:r>
              <a:rPr lang="zh-TW" altLang="en-US"/>
              <a:t>解決了盜版問題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29" name="直線圖說文字 2 (加上強調線) 28"/>
          <p:cNvSpPr/>
          <p:nvPr/>
        </p:nvSpPr>
        <p:spPr>
          <a:xfrm flipH="1">
            <a:off x="4871864" y="1124744"/>
            <a:ext cx="1800200" cy="64807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462"/>
              <a:gd name="adj6" fmla="val -6017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第三個藍海</a:t>
            </a:r>
            <a:endParaRPr lang="en-US" altLang="zh-TW"/>
          </a:p>
          <a:p>
            <a:pPr algn="ctr"/>
            <a:r>
              <a:rPr lang="en-US" altLang="zh-TW"/>
              <a:t>Web</a:t>
            </a:r>
            <a:r>
              <a:rPr lang="zh-TW" altLang="en-US"/>
              <a:t> </a:t>
            </a:r>
            <a:r>
              <a:rPr lang="en-US" altLang="zh-TW"/>
              <a:t>Game</a:t>
            </a:r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2135560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洪荒時期</a:t>
            </a:r>
            <a:endParaRPr lang="en-US" altLang="zh-TW"/>
          </a:p>
        </p:txBody>
      </p:sp>
      <p:sp>
        <p:nvSpPr>
          <p:cNvPr id="42" name="橢圓 41"/>
          <p:cNvSpPr/>
          <p:nvPr/>
        </p:nvSpPr>
        <p:spPr>
          <a:xfrm>
            <a:off x="7896200" y="3212976"/>
            <a:ext cx="1368152" cy="79208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2007</a:t>
            </a:r>
          </a:p>
          <a:p>
            <a:pPr algn="ctr"/>
            <a:r>
              <a:rPr lang="en-US" altLang="zh-TW" err="1"/>
              <a:t>iPhone</a:t>
            </a:r>
            <a:endParaRPr lang="zh-TW" altLang="en-US"/>
          </a:p>
        </p:txBody>
      </p:sp>
      <p:sp>
        <p:nvSpPr>
          <p:cNvPr id="43" name="直線圖說文字 2 (加上強調線) 42"/>
          <p:cNvSpPr/>
          <p:nvPr/>
        </p:nvSpPr>
        <p:spPr>
          <a:xfrm>
            <a:off x="8688288" y="4149080"/>
            <a:ext cx="1800200" cy="64807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139"/>
              <a:gd name="adj6" fmla="val -1975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開啟第四個藍海</a:t>
            </a:r>
            <a:endParaRPr lang="en-US" altLang="zh-TW"/>
          </a:p>
          <a:p>
            <a:pPr algn="ctr"/>
            <a:r>
              <a:rPr lang="zh-TW" altLang="en-US"/>
              <a:t>手機遊戲</a:t>
            </a:r>
          </a:p>
        </p:txBody>
      </p:sp>
      <p:sp>
        <p:nvSpPr>
          <p:cNvPr id="30" name="標題 2">
            <a:extLst>
              <a:ext uri="{FF2B5EF4-FFF2-40B4-BE49-F238E27FC236}">
                <a16:creationId xmlns:a16="http://schemas.microsoft.com/office/drawing/2014/main" id="{C3ABB187-8A6B-4573-897F-D434E4C2E6B4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遊戲大事記</a:t>
            </a:r>
          </a:p>
        </p:txBody>
      </p:sp>
    </p:spTree>
    <p:extLst>
      <p:ext uri="{BB962C8B-B14F-4D97-AF65-F5344CB8AC3E}">
        <p14:creationId xmlns:p14="http://schemas.microsoft.com/office/powerpoint/2010/main" val="35095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2853C-4E9F-41CD-8885-B182EC1C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遊戲類型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F871A9-C4DD-43E9-8A0F-A7963DE2E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/>
              <a:t>分類的目的</a:t>
            </a:r>
            <a:endParaRPr lang="en-US" altLang="zh-TW"/>
          </a:p>
          <a:p>
            <a:pPr lvl="1"/>
            <a:r>
              <a:rPr lang="zh-TW" altLang="en-US"/>
              <a:t>為了玩家買遊戲方便 </a:t>
            </a:r>
            <a:r>
              <a:rPr lang="en-US" altLang="zh-TW"/>
              <a:t>(</a:t>
            </a:r>
            <a:r>
              <a:rPr lang="zh-TW" altLang="en-US"/>
              <a:t>你的目標族群 </a:t>
            </a:r>
            <a:r>
              <a:rPr lang="en-US" altLang="zh-TW"/>
              <a:t>-</a:t>
            </a:r>
            <a:r>
              <a:rPr lang="zh-TW" altLang="en-US"/>
              <a:t> 不是硬性分類</a:t>
            </a:r>
            <a:r>
              <a:rPr lang="en-US" altLang="zh-TW"/>
              <a:t>)</a:t>
            </a:r>
          </a:p>
          <a:p>
            <a:r>
              <a:rPr lang="zh-TW" altLang="en-US"/>
              <a:t>遊戲類型可能直接關係開發時的技術成分</a:t>
            </a:r>
            <a:endParaRPr lang="en-US" altLang="zh-TW"/>
          </a:p>
          <a:p>
            <a:pPr lvl="1"/>
            <a:r>
              <a:rPr lang="en-US" altLang="zh-TW"/>
              <a:t>RPG</a:t>
            </a:r>
            <a:r>
              <a:rPr lang="zh-TW" altLang="en-US"/>
              <a:t> </a:t>
            </a:r>
            <a:r>
              <a:rPr lang="en-US" altLang="zh-TW">
                <a:sym typeface="Wingdings" panose="05000000000000000000" pitchFamily="2" charset="2"/>
              </a:rPr>
              <a:t> </a:t>
            </a:r>
            <a:r>
              <a:rPr lang="zh-TW" altLang="en-US">
                <a:sym typeface="Wingdings" panose="05000000000000000000" pitchFamily="2" charset="2"/>
              </a:rPr>
              <a:t>劇情系統、數值系統</a:t>
            </a:r>
            <a:endParaRPr lang="en-US" altLang="zh-TW">
              <a:sym typeface="Wingdings" panose="05000000000000000000" pitchFamily="2" charset="2"/>
            </a:endParaRP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SLG</a:t>
            </a:r>
            <a:r>
              <a:rPr lang="zh-TW" altLang="en-US">
                <a:sym typeface="Wingdings" panose="05000000000000000000" pitchFamily="2" charset="2"/>
              </a:rPr>
              <a:t> </a:t>
            </a:r>
            <a:r>
              <a:rPr lang="en-US" altLang="zh-TW">
                <a:sym typeface="Wingdings" panose="05000000000000000000" pitchFamily="2" charset="2"/>
              </a:rPr>
              <a:t></a:t>
            </a:r>
            <a:r>
              <a:rPr lang="zh-TW" altLang="en-US">
                <a:sym typeface="Wingdings" panose="05000000000000000000" pitchFamily="2" charset="2"/>
              </a:rPr>
              <a:t> 地形系統、數值系統</a:t>
            </a:r>
            <a:endParaRPr lang="en-US" altLang="zh-TW">
              <a:sym typeface="Wingdings" panose="05000000000000000000" pitchFamily="2" charset="2"/>
            </a:endParaRP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FPS</a:t>
            </a:r>
            <a:r>
              <a:rPr lang="zh-TW" altLang="en-US">
                <a:sym typeface="Wingdings" panose="05000000000000000000" pitchFamily="2" charset="2"/>
              </a:rPr>
              <a:t> </a:t>
            </a:r>
            <a:r>
              <a:rPr lang="en-US" altLang="zh-TW">
                <a:sym typeface="Wingdings" panose="05000000000000000000" pitchFamily="2" charset="2"/>
              </a:rPr>
              <a:t></a:t>
            </a:r>
            <a:r>
              <a:rPr lang="zh-TW" altLang="en-US">
                <a:sym typeface="Wingdings" panose="05000000000000000000" pitchFamily="2" charset="2"/>
              </a:rPr>
              <a:t> 戰鬥系統</a:t>
            </a:r>
            <a:endParaRPr lang="en-US" altLang="zh-TW">
              <a:sym typeface="Wingdings" panose="05000000000000000000" pitchFamily="2" charset="2"/>
            </a:endParaRPr>
          </a:p>
          <a:p>
            <a:pPr lvl="1"/>
            <a:r>
              <a:rPr lang="en-US" altLang="zh-TW">
                <a:sym typeface="Wingdings" panose="05000000000000000000" pitchFamily="2" charset="2"/>
              </a:rPr>
              <a:t>…</a:t>
            </a:r>
          </a:p>
          <a:p>
            <a:r>
              <a:rPr lang="zh-TW" altLang="en-US">
                <a:sym typeface="Wingdings" panose="05000000000000000000" pitchFamily="2" charset="2"/>
              </a:rPr>
              <a:t>常見分類</a:t>
            </a:r>
            <a:endParaRPr lang="en-US" altLang="zh-TW">
              <a:sym typeface="Wingdings" panose="05000000000000000000" pitchFamily="2" charset="2"/>
            </a:endParaRPr>
          </a:p>
          <a:p>
            <a:pPr lvl="1"/>
            <a:r>
              <a:rPr lang="en-US" altLang="zh-TW">
                <a:hlinkClick r:id="rId2"/>
              </a:rPr>
              <a:t>https://zh.wikipedia.org/wiki/%E7%94%B5%E5%AD%90%E6%B8%B8%E6%88%8F%E7%B1%BB%E5%9E%8B</a:t>
            </a:r>
            <a:endParaRPr lang="en-US" altLang="zh-TW"/>
          </a:p>
          <a:p>
            <a:pPr lvl="1"/>
            <a:r>
              <a:rPr lang="zh-TW" altLang="en-US"/>
              <a:t>沒人說不能混在一起</a:t>
            </a:r>
            <a:r>
              <a:rPr lang="en-US" altLang="zh-TW"/>
              <a:t>…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1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E1B12CB-4DB7-4C84-876D-6F6CFAF7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z="3600">
                <a:latin typeface="微軟正黑體" pitchFamily="34" charset="-120"/>
                <a:ea typeface="微軟正黑體" pitchFamily="34" charset="-120"/>
              </a:rPr>
              <a:t>主流遊戲與對應技術</a:t>
            </a:r>
            <a:br>
              <a:rPr lang="zh-TW" altLang="en-US" sz="3600">
                <a:latin typeface="微軟正黑體" pitchFamily="34" charset="-120"/>
                <a:ea typeface="微軟正黑體" pitchFamily="34" charset="-120"/>
              </a:rPr>
            </a:br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sz="2800">
                <a:latin typeface="+mn-ea"/>
              </a:rPr>
              <a:t>MMOG</a:t>
            </a:r>
          </a:p>
          <a:p>
            <a:pPr lvl="1"/>
            <a:r>
              <a:rPr lang="en-US" altLang="zh-TW" sz="2400">
                <a:latin typeface="+mn-ea"/>
              </a:rPr>
              <a:t>3D</a:t>
            </a:r>
            <a:r>
              <a:rPr lang="zh-TW" altLang="en-US" sz="2400">
                <a:latin typeface="+mn-ea"/>
              </a:rPr>
              <a:t>技術、遊戲聲光效果較佳</a:t>
            </a:r>
            <a:endParaRPr lang="en-US" altLang="zh-TW" sz="2400">
              <a:latin typeface="+mn-ea"/>
            </a:endParaRPr>
          </a:p>
          <a:p>
            <a:pPr lvl="1"/>
            <a:r>
              <a:rPr lang="zh-TW" altLang="en-US" sz="2400">
                <a:latin typeface="+mn-ea"/>
              </a:rPr>
              <a:t>技術開發複雜度最高</a:t>
            </a:r>
            <a:endParaRPr lang="en-US" altLang="zh-TW" sz="2400">
              <a:latin typeface="+mn-ea"/>
            </a:endParaRPr>
          </a:p>
          <a:p>
            <a:r>
              <a:rPr lang="en-US" altLang="zh-TW" sz="2800">
                <a:latin typeface="+mn-ea"/>
              </a:rPr>
              <a:t>Web</a:t>
            </a:r>
            <a:r>
              <a:rPr lang="zh-TW" altLang="en-US" sz="2800">
                <a:latin typeface="+mn-ea"/>
              </a:rPr>
              <a:t> </a:t>
            </a:r>
            <a:r>
              <a:rPr lang="en-US" altLang="zh-TW" sz="2800">
                <a:latin typeface="+mn-ea"/>
              </a:rPr>
              <a:t>Game</a:t>
            </a:r>
          </a:p>
          <a:p>
            <a:pPr lvl="1"/>
            <a:r>
              <a:rPr lang="en-US" altLang="zh-TW" sz="2400">
                <a:latin typeface="+mn-ea"/>
              </a:rPr>
              <a:t>Html5 </a:t>
            </a:r>
            <a:r>
              <a:rPr lang="zh-TW" altLang="en-US" sz="2400">
                <a:latin typeface="+mn-ea"/>
              </a:rPr>
              <a:t>跨平台</a:t>
            </a:r>
            <a:endParaRPr lang="en-US" altLang="zh-TW" sz="2400">
              <a:latin typeface="+mn-ea"/>
            </a:endParaRPr>
          </a:p>
          <a:p>
            <a:pPr lvl="1"/>
            <a:r>
              <a:rPr lang="en-US" altLang="zh-TW" sz="2400">
                <a:latin typeface="+mn-ea"/>
              </a:rPr>
              <a:t>C# </a:t>
            </a:r>
            <a:r>
              <a:rPr lang="en-US" altLang="zh-TW" sz="240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zh-TW" sz="2400">
                <a:latin typeface="+mn-ea"/>
              </a:rPr>
              <a:t>Unity3D</a:t>
            </a:r>
            <a:r>
              <a:rPr lang="zh-TW" altLang="en-US" sz="2400">
                <a:latin typeface="+mn-ea"/>
              </a:rPr>
              <a:t> 目前正努力開發中 </a:t>
            </a:r>
            <a:r>
              <a:rPr lang="en-US" altLang="zh-TW" sz="2400">
                <a:latin typeface="+mn-ea"/>
              </a:rPr>
              <a:t>(WebGL, Tiny mode)</a:t>
            </a:r>
          </a:p>
          <a:p>
            <a:pPr lvl="1"/>
            <a:r>
              <a:rPr lang="en-US" altLang="zh-TW" sz="2400">
                <a:latin typeface="+mn-ea"/>
              </a:rPr>
              <a:t>JavaScript </a:t>
            </a:r>
            <a:r>
              <a:rPr lang="en-US" altLang="zh-TW" sz="240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zh-TW" sz="2400">
                <a:latin typeface="+mn-ea"/>
                <a:sym typeface="Wingdings" panose="05000000000000000000" pitchFamily="2" charset="2"/>
                <a:hlinkClick r:id="rId2"/>
              </a:rPr>
              <a:t>https://html5gameengine.com/</a:t>
            </a:r>
            <a:r>
              <a:rPr lang="en-US" altLang="zh-TW" sz="2400">
                <a:latin typeface="+mn-ea"/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zh-TW" altLang="en-US" sz="2400">
                <a:latin typeface="+mn-ea"/>
              </a:rPr>
              <a:t>非安裝型，但每次執行需要安裝時間</a:t>
            </a:r>
            <a:endParaRPr lang="en-US" altLang="zh-TW" sz="2400">
              <a:latin typeface="+mn-ea"/>
            </a:endParaRPr>
          </a:p>
          <a:p>
            <a:r>
              <a:rPr lang="zh-TW" altLang="en-US" sz="2800">
                <a:latin typeface="+mn-ea"/>
              </a:rPr>
              <a:t>手機遊戲</a:t>
            </a:r>
            <a:endParaRPr lang="en-US" altLang="zh-TW" sz="2800">
              <a:latin typeface="+mn-ea"/>
            </a:endParaRPr>
          </a:p>
          <a:p>
            <a:pPr lvl="1"/>
            <a:r>
              <a:rPr lang="zh-TW" altLang="en-US" sz="2400">
                <a:latin typeface="+mn-ea"/>
              </a:rPr>
              <a:t>產品</a:t>
            </a:r>
            <a:r>
              <a:rPr lang="zh-TW" altLang="en-US" sz="2400">
                <a:solidFill>
                  <a:srgbClr val="FF0000"/>
                </a:solidFill>
                <a:latin typeface="+mn-ea"/>
              </a:rPr>
              <a:t>爆炸性</a:t>
            </a:r>
            <a:r>
              <a:rPr lang="zh-TW" altLang="en-US" sz="2400">
                <a:latin typeface="+mn-ea"/>
              </a:rPr>
              <a:t>產出</a:t>
            </a:r>
            <a:endParaRPr lang="en-US" altLang="zh-TW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71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F7303-0BBC-481E-9E78-86CBC48D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熱身討論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060164-D220-416B-8BA0-E00A49614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今同學成立工作室 </a:t>
            </a:r>
            <a:r>
              <a:rPr lang="en-US" altLang="zh-TW"/>
              <a:t>(</a:t>
            </a:r>
            <a:r>
              <a:rPr lang="zh-TW" altLang="en-US"/>
              <a:t>隊員</a:t>
            </a:r>
            <a:r>
              <a:rPr lang="en-US" altLang="zh-TW"/>
              <a:t>3~4</a:t>
            </a:r>
            <a:r>
              <a:rPr lang="zh-TW" altLang="en-US"/>
              <a:t>人</a:t>
            </a:r>
            <a:r>
              <a:rPr lang="en-US" altLang="zh-TW"/>
              <a:t>)</a:t>
            </a:r>
          </a:p>
          <a:p>
            <a:pPr lvl="1"/>
            <a:r>
              <a:rPr lang="zh-TW" altLang="en-US"/>
              <a:t>一套程式對應所有平台、版本、語系的優缺點</a:t>
            </a:r>
            <a:endParaRPr lang="en-US" altLang="zh-TW"/>
          </a:p>
          <a:p>
            <a:pPr lvl="1"/>
            <a:r>
              <a:rPr lang="zh-TW" altLang="en-US"/>
              <a:t>平台、語系各自獨立程式版本的優缺點</a:t>
            </a:r>
            <a:endParaRPr lang="en-US" altLang="zh-TW"/>
          </a:p>
          <a:p>
            <a:pPr lvl="1"/>
            <a:r>
              <a:rPr lang="zh-TW" altLang="en-US"/>
              <a:t>小組決定用哪個</a:t>
            </a:r>
            <a:r>
              <a:rPr lang="en-US" altLang="zh-TW"/>
              <a:t>?</a:t>
            </a:r>
            <a:r>
              <a:rPr lang="zh-TW" altLang="en-US"/>
              <a:t> 理由</a:t>
            </a:r>
            <a:r>
              <a:rPr lang="en-US" altLang="zh-TW"/>
              <a:t>?</a:t>
            </a:r>
          </a:p>
          <a:p>
            <a:r>
              <a:rPr lang="zh-TW" altLang="en-US"/>
              <a:t>練習重點</a:t>
            </a:r>
            <a:endParaRPr lang="en-US" altLang="zh-TW"/>
          </a:p>
          <a:p>
            <a:pPr lvl="1"/>
            <a:r>
              <a:rPr lang="zh-TW" altLang="en-US"/>
              <a:t>你需要怎樣專長的隊員？</a:t>
            </a:r>
            <a:endParaRPr lang="en-US" altLang="zh-TW"/>
          </a:p>
          <a:p>
            <a:pPr lvl="1"/>
            <a:r>
              <a:rPr lang="zh-TW" altLang="en-US"/>
              <a:t>如何推銷你的意見給同學？</a:t>
            </a:r>
          </a:p>
        </p:txBody>
      </p:sp>
    </p:spTree>
    <p:extLst>
      <p:ext uri="{BB962C8B-B14F-4D97-AF65-F5344CB8AC3E}">
        <p14:creationId xmlns:p14="http://schemas.microsoft.com/office/powerpoint/2010/main" val="2670872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2672A-887B-4733-B378-C1A26205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課程目標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1ED6B8-651F-4B33-BA2F-88106AE5D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理解遊戲管理</a:t>
            </a:r>
            <a:endParaRPr lang="en-US" altLang="zh-TW" dirty="0"/>
          </a:p>
          <a:p>
            <a:r>
              <a:rPr lang="zh-TW" altLang="en-US" dirty="0"/>
              <a:t>勇敢表達自我</a:t>
            </a:r>
            <a:endParaRPr lang="en-US" altLang="zh-TW" dirty="0"/>
          </a:p>
          <a:p>
            <a:r>
              <a:rPr lang="zh-TW" altLang="en-US" dirty="0"/>
              <a:t>正視人性 </a:t>
            </a:r>
            <a:r>
              <a:rPr lang="en-US" altLang="zh-TW" dirty="0"/>
              <a:t>(</a:t>
            </a:r>
            <a:r>
              <a:rPr lang="zh-TW" altLang="en-US" dirty="0"/>
              <a:t>你的與成員的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9740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985B1-8695-4D3F-87D3-9286BF47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遊戲開發與管理概述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C8E89F-F677-470D-80EF-50322A642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522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3425F6-8CCD-4A53-A3F2-8F45EDB6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遊戲開發要素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744BE5A9-DB4D-4ADB-8DF0-8B79AE7774A0}"/>
              </a:ext>
            </a:extLst>
          </p:cNvPr>
          <p:cNvSpPr/>
          <p:nvPr/>
        </p:nvSpPr>
        <p:spPr>
          <a:xfrm>
            <a:off x="3207683" y="2326084"/>
            <a:ext cx="3960813" cy="3240088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B6D67F2-6B5D-4630-B2BB-E5034D1F0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721" y="5350272"/>
            <a:ext cx="12105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>
                <a:latin typeface="Gill Sans MT" pitchFamily="34" charset="0"/>
                <a:ea typeface="微軟正黑體" pitchFamily="34" charset="-120"/>
              </a:rPr>
              <a:t>進度</a:t>
            </a:r>
            <a:endParaRPr kumimoji="0" lang="zh-TW" altLang="en-US" sz="4000"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F5B490B-FA5B-40B3-B0C0-EA7319E4A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2795" y="1618198"/>
            <a:ext cx="12105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TW" altLang="en-US" sz="4000">
                <a:latin typeface="Gill Sans MT" pitchFamily="34" charset="0"/>
                <a:ea typeface="微軟正黑體" pitchFamily="34" charset="-120"/>
              </a:rPr>
              <a:t>內容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78A6C2-4AFD-429C-82E6-24F80FABB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933" y="5278834"/>
            <a:ext cx="12105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TW" altLang="en-US" sz="4000">
                <a:latin typeface="Gill Sans MT" pitchFamily="34" charset="0"/>
                <a:ea typeface="微軟正黑體" pitchFamily="34" charset="-120"/>
              </a:rPr>
              <a:t>資源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C7110F3-E5D4-48CE-BA80-9DE7EABC7997}"/>
              </a:ext>
            </a:extLst>
          </p:cNvPr>
          <p:cNvSpPr/>
          <p:nvPr/>
        </p:nvSpPr>
        <p:spPr>
          <a:xfrm>
            <a:off x="3928408" y="3623072"/>
            <a:ext cx="2519363" cy="19431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2800">
                <a:solidFill>
                  <a:srgbClr val="FF0000"/>
                </a:solidFill>
              </a:rPr>
              <a:t>品質</a:t>
            </a:r>
          </a:p>
        </p:txBody>
      </p:sp>
    </p:spTree>
    <p:extLst>
      <p:ext uri="{BB962C8B-B14F-4D97-AF65-F5344CB8AC3E}">
        <p14:creationId xmlns:p14="http://schemas.microsoft.com/office/powerpoint/2010/main" val="2609546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AA6F3-3201-4D2D-A543-5405E931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遊戲開發時程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8981E4D-2266-4E39-B1BF-14F81091AE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144" y="2448925"/>
            <a:ext cx="8411749" cy="33047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644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0B7ABE-EAC4-429F-B226-D80D953F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流程管理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847ED0-DD54-4979-94EF-7D8F8BBBC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因遊戲開發曠日廢時，為方便管理，會將時間碎片化</a:t>
            </a:r>
            <a:endParaRPr lang="en-US" altLang="zh-TW"/>
          </a:p>
          <a:p>
            <a:r>
              <a:rPr lang="zh-TW" altLang="en-US"/>
              <a:t>切分方式與階段目標各家公司各異</a:t>
            </a:r>
            <a:endParaRPr lang="en-US" altLang="zh-TW"/>
          </a:p>
          <a:p>
            <a:r>
              <a:rPr lang="zh-TW" altLang="en-US"/>
              <a:t>若發表特定平台，製程會有不同</a:t>
            </a:r>
            <a:endParaRPr lang="en-US" altLang="zh-TW"/>
          </a:p>
          <a:p>
            <a:r>
              <a:rPr lang="zh-TW" altLang="en-US"/>
              <a:t>首要目標</a:t>
            </a:r>
            <a:r>
              <a:rPr lang="en-US" altLang="zh-TW"/>
              <a:t>: </a:t>
            </a:r>
            <a:r>
              <a:rPr lang="zh-TW" altLang="en-US"/>
              <a:t>請確認</a:t>
            </a:r>
            <a:r>
              <a:rPr lang="zh-TW" altLang="en-US">
                <a:solidFill>
                  <a:srgbClr val="FF0000"/>
                </a:solidFill>
              </a:rPr>
              <a:t>提案有價值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DE8AAA-3EA2-48EB-94E5-81F37AD5C91D}"/>
              </a:ext>
            </a:extLst>
          </p:cNvPr>
          <p:cNvSpPr/>
          <p:nvPr/>
        </p:nvSpPr>
        <p:spPr>
          <a:xfrm>
            <a:off x="569757" y="3990275"/>
            <a:ext cx="1500188" cy="1000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/>
              <a:t>(</a:t>
            </a:r>
            <a:r>
              <a:rPr kumimoji="0" lang="zh-TW" altLang="en-US"/>
              <a:t>發想</a:t>
            </a:r>
            <a:r>
              <a:rPr kumimoji="0" lang="en-US" altLang="zh-TW"/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提案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ECCB7D-9BE2-4A4B-A704-B94CB40B2FB7}"/>
              </a:ext>
            </a:extLst>
          </p:cNvPr>
          <p:cNvSpPr/>
          <p:nvPr/>
        </p:nvSpPr>
        <p:spPr>
          <a:xfrm>
            <a:off x="2427132" y="3990275"/>
            <a:ext cx="1500188" cy="10001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階段</a:t>
            </a:r>
            <a:r>
              <a:rPr kumimoji="0" lang="en-US" altLang="zh-TW"/>
              <a:t>1</a:t>
            </a:r>
            <a:endParaRPr kumimoji="0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BB8D3E-083D-45AF-958B-8A8124C98BCF}"/>
              </a:ext>
            </a:extLst>
          </p:cNvPr>
          <p:cNvSpPr/>
          <p:nvPr/>
        </p:nvSpPr>
        <p:spPr>
          <a:xfrm>
            <a:off x="4213070" y="3990275"/>
            <a:ext cx="1500187" cy="10001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階段</a:t>
            </a:r>
            <a:r>
              <a:rPr kumimoji="0" lang="en-US" altLang="zh-TW"/>
              <a:t>2</a:t>
            </a:r>
            <a:endParaRPr kumimoji="0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5C8918-AC99-42CB-BB35-B2AEDBF94EB7}"/>
              </a:ext>
            </a:extLst>
          </p:cNvPr>
          <p:cNvSpPr/>
          <p:nvPr/>
        </p:nvSpPr>
        <p:spPr>
          <a:xfrm>
            <a:off x="5999007" y="3990275"/>
            <a:ext cx="1500188" cy="10001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/>
              <a:t>…</a:t>
            </a:r>
            <a:endParaRPr kumimoji="0" lang="zh-TW" altLang="en-US"/>
          </a:p>
        </p:txBody>
      </p:sp>
      <p:sp>
        <p:nvSpPr>
          <p:cNvPr id="8" name="向右箭號 11">
            <a:extLst>
              <a:ext uri="{FF2B5EF4-FFF2-40B4-BE49-F238E27FC236}">
                <a16:creationId xmlns:a16="http://schemas.microsoft.com/office/drawing/2014/main" id="{BB08CEA5-53BD-400E-BC23-FF3F9BA132E9}"/>
              </a:ext>
            </a:extLst>
          </p:cNvPr>
          <p:cNvSpPr/>
          <p:nvPr/>
        </p:nvSpPr>
        <p:spPr>
          <a:xfrm>
            <a:off x="1998507" y="4418900"/>
            <a:ext cx="428625" cy="2143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向右箭號 12">
            <a:extLst>
              <a:ext uri="{FF2B5EF4-FFF2-40B4-BE49-F238E27FC236}">
                <a16:creationId xmlns:a16="http://schemas.microsoft.com/office/drawing/2014/main" id="{A6730520-AAA3-4481-BB2C-4C99D8C2514B}"/>
              </a:ext>
            </a:extLst>
          </p:cNvPr>
          <p:cNvSpPr/>
          <p:nvPr/>
        </p:nvSpPr>
        <p:spPr>
          <a:xfrm>
            <a:off x="3784445" y="4418900"/>
            <a:ext cx="428625" cy="2143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向右箭號 13">
            <a:extLst>
              <a:ext uri="{FF2B5EF4-FFF2-40B4-BE49-F238E27FC236}">
                <a16:creationId xmlns:a16="http://schemas.microsoft.com/office/drawing/2014/main" id="{42200A7E-B20D-48CF-98B4-45FD948868B6}"/>
              </a:ext>
            </a:extLst>
          </p:cNvPr>
          <p:cNvSpPr/>
          <p:nvPr/>
        </p:nvSpPr>
        <p:spPr>
          <a:xfrm>
            <a:off x="5570382" y="4418900"/>
            <a:ext cx="428625" cy="2143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2612D4-1C8C-4A95-9042-DC9717D8D7AF}"/>
              </a:ext>
            </a:extLst>
          </p:cNvPr>
          <p:cNvSpPr/>
          <p:nvPr/>
        </p:nvSpPr>
        <p:spPr>
          <a:xfrm>
            <a:off x="7784945" y="3990274"/>
            <a:ext cx="1500188" cy="1000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上市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/>
              <a:t>(</a:t>
            </a:r>
            <a:r>
              <a:rPr lang="zh-TW" altLang="en-US"/>
              <a:t>送審</a:t>
            </a:r>
            <a:r>
              <a:rPr lang="en-US" altLang="zh-TW"/>
              <a:t>)</a:t>
            </a:r>
            <a:endParaRPr kumimoji="0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4BD4EC-B6EA-41F8-A688-9600539D0D56}"/>
              </a:ext>
            </a:extLst>
          </p:cNvPr>
          <p:cNvSpPr/>
          <p:nvPr/>
        </p:nvSpPr>
        <p:spPr>
          <a:xfrm>
            <a:off x="9549714" y="3980674"/>
            <a:ext cx="1500187" cy="10001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改版、行銷宣傳等配合</a:t>
            </a:r>
          </a:p>
        </p:txBody>
      </p:sp>
      <p:sp>
        <p:nvSpPr>
          <p:cNvPr id="15" name="向右箭號 13">
            <a:extLst>
              <a:ext uri="{FF2B5EF4-FFF2-40B4-BE49-F238E27FC236}">
                <a16:creationId xmlns:a16="http://schemas.microsoft.com/office/drawing/2014/main" id="{B3DF568D-0D7A-4CA5-BB2C-847090AC64BD}"/>
              </a:ext>
            </a:extLst>
          </p:cNvPr>
          <p:cNvSpPr/>
          <p:nvPr/>
        </p:nvSpPr>
        <p:spPr>
          <a:xfrm>
            <a:off x="7395013" y="4383179"/>
            <a:ext cx="428625" cy="2143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6" name="向右箭號 13">
            <a:extLst>
              <a:ext uri="{FF2B5EF4-FFF2-40B4-BE49-F238E27FC236}">
                <a16:creationId xmlns:a16="http://schemas.microsoft.com/office/drawing/2014/main" id="{EDD80CBB-6AC9-4AFA-B3C8-CE58B384D2CB}"/>
              </a:ext>
            </a:extLst>
          </p:cNvPr>
          <p:cNvSpPr/>
          <p:nvPr/>
        </p:nvSpPr>
        <p:spPr>
          <a:xfrm>
            <a:off x="9175193" y="4383179"/>
            <a:ext cx="428625" cy="2143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4096984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199B95-C015-47E2-9231-D9391FBE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發表平台決定開發工具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C16D5-54C7-4A04-AF0A-2055E611D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srgbClr val="FF0000"/>
                </a:solidFill>
              </a:rPr>
              <a:t>行動平台遊戲 </a:t>
            </a:r>
            <a:r>
              <a:rPr lang="en-US" altLang="zh-TW"/>
              <a:t>(Mobile Game)</a:t>
            </a:r>
            <a:r>
              <a:rPr lang="zh-TW" altLang="en-US"/>
              <a:t> </a:t>
            </a:r>
            <a:r>
              <a:rPr lang="en-US" altLang="zh-TW"/>
              <a:t>-</a:t>
            </a:r>
            <a:r>
              <a:rPr lang="en-US" altLang="zh-TW">
                <a:solidFill>
                  <a:schemeClr val="accent5"/>
                </a:solidFill>
              </a:rPr>
              <a:t> Unity3D</a:t>
            </a:r>
            <a:endParaRPr lang="en-US" altLang="zh-TW"/>
          </a:p>
          <a:p>
            <a:pPr lvl="1">
              <a:defRPr/>
            </a:pPr>
            <a:r>
              <a:rPr lang="en-US" altLang="zh-TW"/>
              <a:t>iOS/Android</a:t>
            </a:r>
            <a:endParaRPr lang="en-US" altLang="zh-TW">
              <a:solidFill>
                <a:schemeClr val="accent5"/>
              </a:solidFill>
            </a:endParaRPr>
          </a:p>
          <a:p>
            <a:pPr>
              <a:defRPr/>
            </a:pPr>
            <a:r>
              <a:rPr lang="en-US" altLang="zh-TW">
                <a:solidFill>
                  <a:srgbClr val="FF0000"/>
                </a:solidFill>
              </a:rPr>
              <a:t>PC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–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Unity3D/Unreal…</a:t>
            </a:r>
          </a:p>
          <a:p>
            <a:pPr lvl="1">
              <a:defRPr/>
            </a:pPr>
            <a:r>
              <a:rPr lang="en-US" altLang="zh-TW"/>
              <a:t>MMOG (Massively Multiplayer Online Game)</a:t>
            </a:r>
          </a:p>
          <a:p>
            <a:pPr lvl="1">
              <a:defRPr/>
            </a:pPr>
            <a:r>
              <a:rPr lang="en-US" altLang="zh-TW"/>
              <a:t>Browser Game (Web Games)</a:t>
            </a:r>
          </a:p>
          <a:p>
            <a:pPr>
              <a:defRPr/>
            </a:pPr>
            <a:r>
              <a:rPr lang="zh-TW" altLang="en-US"/>
              <a:t>遊戲機</a:t>
            </a:r>
            <a:endParaRPr lang="en-US" altLang="zh-TW"/>
          </a:p>
          <a:p>
            <a:pPr lvl="1">
              <a:defRPr/>
            </a:pPr>
            <a:r>
              <a:rPr lang="en-US" altLang="zh-TW"/>
              <a:t>TV</a:t>
            </a:r>
            <a:r>
              <a:rPr lang="zh-TW" altLang="en-US"/>
              <a:t> </a:t>
            </a:r>
            <a:r>
              <a:rPr lang="en-US" altLang="zh-TW"/>
              <a:t>Game</a:t>
            </a:r>
          </a:p>
          <a:p>
            <a:pPr lvl="1">
              <a:defRPr/>
            </a:pPr>
            <a:r>
              <a:rPr lang="zh-TW" altLang="en-US"/>
              <a:t>封閉式平台遊戲 </a:t>
            </a:r>
            <a:r>
              <a:rPr lang="en-US" altLang="zh-TW"/>
              <a:t>(Switch/PS5…)</a:t>
            </a:r>
          </a:p>
          <a:p>
            <a:pPr>
              <a:defRPr/>
            </a:pPr>
            <a:r>
              <a:rPr lang="en-US" altLang="zh-TW"/>
              <a:t>Client/Server </a:t>
            </a:r>
            <a:r>
              <a:rPr lang="zh-TW" altLang="en-US"/>
              <a:t>架構</a:t>
            </a:r>
            <a:endParaRPr lang="en-US" altLang="zh-TW"/>
          </a:p>
          <a:p>
            <a:pPr lvl="1">
              <a:defRPr/>
            </a:pPr>
            <a:r>
              <a:rPr lang="zh-TW" altLang="en-US"/>
              <a:t>弱連 </a:t>
            </a:r>
            <a:r>
              <a:rPr lang="en-US" altLang="zh-TW"/>
              <a:t>Http/</a:t>
            </a:r>
            <a:r>
              <a:rPr lang="zh-TW" altLang="en-US"/>
              <a:t>強連 </a:t>
            </a:r>
            <a:r>
              <a:rPr lang="en-US" altLang="zh-TW" err="1"/>
              <a:t>Tcp</a:t>
            </a:r>
            <a:r>
              <a:rPr lang="en-US" altLang="zh-TW"/>
              <a:t>(UDP) </a:t>
            </a:r>
            <a:r>
              <a:rPr lang="zh-TW" altLang="en-US"/>
              <a:t>機制</a:t>
            </a:r>
            <a:endParaRPr lang="en-US" altLang="zh-TW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70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83815-A2F9-45B4-86C6-91BEB20A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目標產生內容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F676E9A-1F76-4B96-B6CE-676FD0AD5B71}"/>
              </a:ext>
            </a:extLst>
          </p:cNvPr>
          <p:cNvSpPr/>
          <p:nvPr/>
        </p:nvSpPr>
        <p:spPr>
          <a:xfrm>
            <a:off x="6096000" y="1930400"/>
            <a:ext cx="1571625" cy="85725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多人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A5F045E-FFEB-407D-BFC6-32E0DCD50CAB}"/>
              </a:ext>
            </a:extLst>
          </p:cNvPr>
          <p:cNvSpPr/>
          <p:nvPr/>
        </p:nvSpPr>
        <p:spPr>
          <a:xfrm>
            <a:off x="3524250" y="3930650"/>
            <a:ext cx="1571625" cy="8572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>
                <a:solidFill>
                  <a:schemeClr val="bg1"/>
                </a:solidFill>
              </a:rPr>
              <a:t>ＲＰＧ</a:t>
            </a:r>
            <a:endParaRPr kumimoji="0" lang="en-US" altLang="zh-TW">
              <a:solidFill>
                <a:schemeClr val="bg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>
                <a:solidFill>
                  <a:schemeClr val="bg1"/>
                </a:solidFill>
              </a:rPr>
              <a:t>角色扮演</a:t>
            </a:r>
            <a:endParaRPr kumimoji="0" lang="en-US" altLang="zh-TW">
              <a:solidFill>
                <a:schemeClr val="bg1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2D39AF3-9B6E-4741-90FE-92867920363E}"/>
              </a:ext>
            </a:extLst>
          </p:cNvPr>
          <p:cNvSpPr/>
          <p:nvPr/>
        </p:nvSpPr>
        <p:spPr>
          <a:xfrm>
            <a:off x="2524125" y="4930775"/>
            <a:ext cx="1428750" cy="8572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>
                <a:solidFill>
                  <a:schemeClr val="bg1"/>
                </a:solidFill>
              </a:rPr>
              <a:t>ＳＬＧ</a:t>
            </a:r>
            <a:endParaRPr kumimoji="0" lang="en-US" altLang="zh-TW">
              <a:solidFill>
                <a:schemeClr val="bg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>
                <a:solidFill>
                  <a:schemeClr val="bg1"/>
                </a:solidFill>
              </a:rPr>
              <a:t>策略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EF0A4A-0D60-4D6B-97B4-465129B7F22D}"/>
              </a:ext>
            </a:extLst>
          </p:cNvPr>
          <p:cNvSpPr/>
          <p:nvPr/>
        </p:nvSpPr>
        <p:spPr>
          <a:xfrm>
            <a:off x="7096125" y="3430587"/>
            <a:ext cx="1785938" cy="85725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ＡＣＴ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動作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C8142C7-C3ED-4F19-9CBD-A9574A0A0A7A}"/>
              </a:ext>
            </a:extLst>
          </p:cNvPr>
          <p:cNvSpPr/>
          <p:nvPr/>
        </p:nvSpPr>
        <p:spPr>
          <a:xfrm>
            <a:off x="4024313" y="4859337"/>
            <a:ext cx="1428750" cy="8572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ＰＺＬ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解謎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AD5C78-C1C4-43A6-95FE-47E85CCC0852}"/>
              </a:ext>
            </a:extLst>
          </p:cNvPr>
          <p:cNvSpPr/>
          <p:nvPr/>
        </p:nvSpPr>
        <p:spPr>
          <a:xfrm>
            <a:off x="5095875" y="3287712"/>
            <a:ext cx="1428750" cy="85725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ＡＶＧ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冒險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16482D0-14FE-492C-AA60-41F5DF6CB0E0}"/>
              </a:ext>
            </a:extLst>
          </p:cNvPr>
          <p:cNvSpPr/>
          <p:nvPr/>
        </p:nvSpPr>
        <p:spPr>
          <a:xfrm>
            <a:off x="4953000" y="5788025"/>
            <a:ext cx="1428750" cy="85725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ＦＰＳ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射擊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C4C9947-76A1-42B6-92F3-BC4BF6B9E4E8}"/>
              </a:ext>
            </a:extLst>
          </p:cNvPr>
          <p:cNvSpPr/>
          <p:nvPr/>
        </p:nvSpPr>
        <p:spPr>
          <a:xfrm>
            <a:off x="6524625" y="5359400"/>
            <a:ext cx="1643063" cy="85725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ＦＴＧ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格鬥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7FCE0901-7E1B-4274-BADC-6078DB1B0D67}"/>
              </a:ext>
            </a:extLst>
          </p:cNvPr>
          <p:cNvSpPr/>
          <p:nvPr/>
        </p:nvSpPr>
        <p:spPr>
          <a:xfrm>
            <a:off x="5738813" y="4287837"/>
            <a:ext cx="1714500" cy="85725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ＲＴＳ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即時策略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AEDE415-1D71-4AB1-BFB5-FC064EC0A4AA}"/>
              </a:ext>
            </a:extLst>
          </p:cNvPr>
          <p:cNvSpPr/>
          <p:nvPr/>
        </p:nvSpPr>
        <p:spPr>
          <a:xfrm>
            <a:off x="2381250" y="3144837"/>
            <a:ext cx="1571625" cy="85725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ＳＩＭ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經營模擬</a:t>
            </a:r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46403763-D3ED-4B49-8D28-57E86D35C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想做甚麼 </a:t>
            </a:r>
            <a:r>
              <a:rPr lang="en-US" altLang="zh-TW"/>
              <a:t>GAME?</a:t>
            </a:r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62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7525E-39D7-41B1-9DB2-0477CFD0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有價值的產品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ED1BA8C-5983-4760-8ACD-E85CF98F4446}"/>
              </a:ext>
            </a:extLst>
          </p:cNvPr>
          <p:cNvGrpSpPr/>
          <p:nvPr/>
        </p:nvGrpSpPr>
        <p:grpSpPr>
          <a:xfrm>
            <a:off x="2792856" y="1865009"/>
            <a:ext cx="4060312" cy="4060312"/>
            <a:chOff x="2541843" y="1398843"/>
            <a:chExt cx="4060312" cy="4060312"/>
          </a:xfrm>
        </p:grpSpPr>
        <p:sp>
          <p:nvSpPr>
            <p:cNvPr id="15" name="拱形 14">
              <a:extLst>
                <a:ext uri="{FF2B5EF4-FFF2-40B4-BE49-F238E27FC236}">
                  <a16:creationId xmlns:a16="http://schemas.microsoft.com/office/drawing/2014/main" id="{91064428-942E-4503-A2F5-AD1C7FA08EDC}"/>
                </a:ext>
              </a:extLst>
            </p:cNvPr>
            <p:cNvSpPr/>
            <p:nvPr/>
          </p:nvSpPr>
          <p:spPr>
            <a:xfrm>
              <a:off x="3009285" y="1866285"/>
              <a:ext cx="3125428" cy="312542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6" name="拱形 15">
              <a:extLst>
                <a:ext uri="{FF2B5EF4-FFF2-40B4-BE49-F238E27FC236}">
                  <a16:creationId xmlns:a16="http://schemas.microsoft.com/office/drawing/2014/main" id="{E88907ED-0DE6-42B1-BA2B-741735FFB879}"/>
                </a:ext>
              </a:extLst>
            </p:cNvPr>
            <p:cNvSpPr/>
            <p:nvPr/>
          </p:nvSpPr>
          <p:spPr>
            <a:xfrm>
              <a:off x="3009285" y="1866285"/>
              <a:ext cx="3125428" cy="312542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7" name="拱形 16">
              <a:extLst>
                <a:ext uri="{FF2B5EF4-FFF2-40B4-BE49-F238E27FC236}">
                  <a16:creationId xmlns:a16="http://schemas.microsoft.com/office/drawing/2014/main" id="{710796B3-EF46-47D5-B25C-E7142525F12B}"/>
                </a:ext>
              </a:extLst>
            </p:cNvPr>
            <p:cNvSpPr/>
            <p:nvPr/>
          </p:nvSpPr>
          <p:spPr>
            <a:xfrm>
              <a:off x="3009285" y="1866285"/>
              <a:ext cx="3125428" cy="312542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8" name="拱形 17">
              <a:extLst>
                <a:ext uri="{FF2B5EF4-FFF2-40B4-BE49-F238E27FC236}">
                  <a16:creationId xmlns:a16="http://schemas.microsoft.com/office/drawing/2014/main" id="{3DFD5DD5-81BE-4110-867E-D675CE90A481}"/>
                </a:ext>
              </a:extLst>
            </p:cNvPr>
            <p:cNvSpPr/>
            <p:nvPr/>
          </p:nvSpPr>
          <p:spPr>
            <a:xfrm>
              <a:off x="3009285" y="1866285"/>
              <a:ext cx="3125428" cy="312542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9" name="手繪多邊形 9">
              <a:extLst>
                <a:ext uri="{FF2B5EF4-FFF2-40B4-BE49-F238E27FC236}">
                  <a16:creationId xmlns:a16="http://schemas.microsoft.com/office/drawing/2014/main" id="{C62FA227-B30E-4204-885C-1DF676215DB8}"/>
                </a:ext>
              </a:extLst>
            </p:cNvPr>
            <p:cNvSpPr/>
            <p:nvPr/>
          </p:nvSpPr>
          <p:spPr>
            <a:xfrm>
              <a:off x="3852416" y="2709416"/>
              <a:ext cx="1439167" cy="1439167"/>
            </a:xfrm>
            <a:custGeom>
              <a:avLst/>
              <a:gdLst>
                <a:gd name="connsiteX0" fmla="*/ 0 w 1439167"/>
                <a:gd name="connsiteY0" fmla="*/ 719584 h 1439167"/>
                <a:gd name="connsiteX1" fmla="*/ 210762 w 1439167"/>
                <a:gd name="connsiteY1" fmla="*/ 210761 h 1439167"/>
                <a:gd name="connsiteX2" fmla="*/ 719585 w 1439167"/>
                <a:gd name="connsiteY2" fmla="*/ 0 h 1439167"/>
                <a:gd name="connsiteX3" fmla="*/ 1228408 w 1439167"/>
                <a:gd name="connsiteY3" fmla="*/ 210762 h 1439167"/>
                <a:gd name="connsiteX4" fmla="*/ 1439169 w 1439167"/>
                <a:gd name="connsiteY4" fmla="*/ 719585 h 1439167"/>
                <a:gd name="connsiteX5" fmla="*/ 1228408 w 1439167"/>
                <a:gd name="connsiteY5" fmla="*/ 1228408 h 1439167"/>
                <a:gd name="connsiteX6" fmla="*/ 719585 w 1439167"/>
                <a:gd name="connsiteY6" fmla="*/ 1439169 h 1439167"/>
                <a:gd name="connsiteX7" fmla="*/ 210762 w 1439167"/>
                <a:gd name="connsiteY7" fmla="*/ 1228407 h 1439167"/>
                <a:gd name="connsiteX8" fmla="*/ 1 w 1439167"/>
                <a:gd name="connsiteY8" fmla="*/ 719584 h 1439167"/>
                <a:gd name="connsiteX9" fmla="*/ 0 w 1439167"/>
                <a:gd name="connsiteY9" fmla="*/ 719584 h 143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167" h="1439167">
                  <a:moveTo>
                    <a:pt x="0" y="719584"/>
                  </a:moveTo>
                  <a:cubicBezTo>
                    <a:pt x="0" y="528738"/>
                    <a:pt x="75814" y="345709"/>
                    <a:pt x="210762" y="210761"/>
                  </a:cubicBezTo>
                  <a:cubicBezTo>
                    <a:pt x="345710" y="75813"/>
                    <a:pt x="528740" y="0"/>
                    <a:pt x="719585" y="0"/>
                  </a:cubicBezTo>
                  <a:cubicBezTo>
                    <a:pt x="910431" y="0"/>
                    <a:pt x="1093460" y="75814"/>
                    <a:pt x="1228408" y="210762"/>
                  </a:cubicBezTo>
                  <a:cubicBezTo>
                    <a:pt x="1363356" y="345710"/>
                    <a:pt x="1439169" y="528740"/>
                    <a:pt x="1439169" y="719585"/>
                  </a:cubicBezTo>
                  <a:cubicBezTo>
                    <a:pt x="1439169" y="910431"/>
                    <a:pt x="1363356" y="1093460"/>
                    <a:pt x="1228408" y="1228408"/>
                  </a:cubicBezTo>
                  <a:cubicBezTo>
                    <a:pt x="1093460" y="1363356"/>
                    <a:pt x="910431" y="1439169"/>
                    <a:pt x="719585" y="1439169"/>
                  </a:cubicBezTo>
                  <a:cubicBezTo>
                    <a:pt x="528739" y="1439169"/>
                    <a:pt x="345710" y="1363356"/>
                    <a:pt x="210762" y="1228407"/>
                  </a:cubicBezTo>
                  <a:cubicBezTo>
                    <a:pt x="75814" y="1093459"/>
                    <a:pt x="1" y="910429"/>
                    <a:pt x="1" y="719584"/>
                  </a:cubicBezTo>
                  <a:lnTo>
                    <a:pt x="0" y="719584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56481" tIns="256481" rIns="256481" bIns="256481" numCol="1" spcCol="1270" anchor="ctr" anchorCtr="0"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3600" b="1" kern="1200"/>
                <a:t>產品</a:t>
              </a:r>
            </a:p>
          </p:txBody>
        </p:sp>
        <p:sp>
          <p:nvSpPr>
            <p:cNvPr id="20" name="手繪多邊形 10">
              <a:extLst>
                <a:ext uri="{FF2B5EF4-FFF2-40B4-BE49-F238E27FC236}">
                  <a16:creationId xmlns:a16="http://schemas.microsoft.com/office/drawing/2014/main" id="{3E4AFEF4-E48D-4E8C-8826-F90CF19DBC3A}"/>
                </a:ext>
              </a:extLst>
            </p:cNvPr>
            <p:cNvSpPr/>
            <p:nvPr/>
          </p:nvSpPr>
          <p:spPr>
            <a:xfrm>
              <a:off x="4068291" y="1398843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147533 w 1007417"/>
                <a:gd name="connsiteY1" fmla="*/ 147533 h 1007417"/>
                <a:gd name="connsiteX2" fmla="*/ 503709 w 1007417"/>
                <a:gd name="connsiteY2" fmla="*/ 1 h 1007417"/>
                <a:gd name="connsiteX3" fmla="*/ 859885 w 1007417"/>
                <a:gd name="connsiteY3" fmla="*/ 147534 h 1007417"/>
                <a:gd name="connsiteX4" fmla="*/ 1007417 w 1007417"/>
                <a:gd name="connsiteY4" fmla="*/ 503710 h 1007417"/>
                <a:gd name="connsiteX5" fmla="*/ 859884 w 1007417"/>
                <a:gd name="connsiteY5" fmla="*/ 859886 h 1007417"/>
                <a:gd name="connsiteX6" fmla="*/ 503708 w 1007417"/>
                <a:gd name="connsiteY6" fmla="*/ 1007419 h 1007417"/>
                <a:gd name="connsiteX7" fmla="*/ 147532 w 1007417"/>
                <a:gd name="connsiteY7" fmla="*/ 859886 h 1007417"/>
                <a:gd name="connsiteX8" fmla="*/ -1 w 1007417"/>
                <a:gd name="connsiteY8" fmla="*/ 503710 h 1007417"/>
                <a:gd name="connsiteX9" fmla="*/ 0 w 1007417"/>
                <a:gd name="connsiteY9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370117"/>
                    <a:pt x="53070" y="241997"/>
                    <a:pt x="147533" y="147533"/>
                  </a:cubicBezTo>
                  <a:cubicBezTo>
                    <a:pt x="241997" y="53069"/>
                    <a:pt x="370117" y="0"/>
                    <a:pt x="503709" y="1"/>
                  </a:cubicBezTo>
                  <a:cubicBezTo>
                    <a:pt x="637301" y="1"/>
                    <a:pt x="765421" y="53071"/>
                    <a:pt x="859885" y="147534"/>
                  </a:cubicBezTo>
                  <a:cubicBezTo>
                    <a:pt x="954349" y="241998"/>
                    <a:pt x="1007418" y="370118"/>
                    <a:pt x="1007417" y="503710"/>
                  </a:cubicBezTo>
                  <a:cubicBezTo>
                    <a:pt x="1007417" y="637302"/>
                    <a:pt x="954348" y="765422"/>
                    <a:pt x="859884" y="859886"/>
                  </a:cubicBezTo>
                  <a:cubicBezTo>
                    <a:pt x="765420" y="954350"/>
                    <a:pt x="637300" y="1007419"/>
                    <a:pt x="503708" y="1007419"/>
                  </a:cubicBezTo>
                  <a:cubicBezTo>
                    <a:pt x="370116" y="1007419"/>
                    <a:pt x="241996" y="954350"/>
                    <a:pt x="147532" y="859886"/>
                  </a:cubicBezTo>
                  <a:cubicBezTo>
                    <a:pt x="53068" y="765422"/>
                    <a:pt x="-1" y="637302"/>
                    <a:pt x="-1" y="503710"/>
                  </a:cubicBezTo>
                  <a:lnTo>
                    <a:pt x="0" y="503709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69123" tIns="169123" rIns="169123" bIns="169123" numCol="1" spcCol="1270" anchor="ctr" anchorCtr="0"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700" b="1" kern="1200"/>
                <a:t>開發者觀點</a:t>
              </a:r>
            </a:p>
          </p:txBody>
        </p:sp>
        <p:sp>
          <p:nvSpPr>
            <p:cNvPr id="21" name="手繪多邊形 11">
              <a:extLst>
                <a:ext uri="{FF2B5EF4-FFF2-40B4-BE49-F238E27FC236}">
                  <a16:creationId xmlns:a16="http://schemas.microsoft.com/office/drawing/2014/main" id="{83F7D3FF-D09B-4C5F-9DBC-85B692BF3EA1}"/>
                </a:ext>
              </a:extLst>
            </p:cNvPr>
            <p:cNvSpPr/>
            <p:nvPr/>
          </p:nvSpPr>
          <p:spPr>
            <a:xfrm>
              <a:off x="5594738" y="2925291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147533 w 1007417"/>
                <a:gd name="connsiteY1" fmla="*/ 147533 h 1007417"/>
                <a:gd name="connsiteX2" fmla="*/ 503709 w 1007417"/>
                <a:gd name="connsiteY2" fmla="*/ 1 h 1007417"/>
                <a:gd name="connsiteX3" fmla="*/ 859885 w 1007417"/>
                <a:gd name="connsiteY3" fmla="*/ 147534 h 1007417"/>
                <a:gd name="connsiteX4" fmla="*/ 1007417 w 1007417"/>
                <a:gd name="connsiteY4" fmla="*/ 503710 h 1007417"/>
                <a:gd name="connsiteX5" fmla="*/ 859884 w 1007417"/>
                <a:gd name="connsiteY5" fmla="*/ 859886 h 1007417"/>
                <a:gd name="connsiteX6" fmla="*/ 503708 w 1007417"/>
                <a:gd name="connsiteY6" fmla="*/ 1007419 h 1007417"/>
                <a:gd name="connsiteX7" fmla="*/ 147532 w 1007417"/>
                <a:gd name="connsiteY7" fmla="*/ 859886 h 1007417"/>
                <a:gd name="connsiteX8" fmla="*/ -1 w 1007417"/>
                <a:gd name="connsiteY8" fmla="*/ 503710 h 1007417"/>
                <a:gd name="connsiteX9" fmla="*/ 0 w 1007417"/>
                <a:gd name="connsiteY9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370117"/>
                    <a:pt x="53070" y="241997"/>
                    <a:pt x="147533" y="147533"/>
                  </a:cubicBezTo>
                  <a:cubicBezTo>
                    <a:pt x="241997" y="53069"/>
                    <a:pt x="370117" y="0"/>
                    <a:pt x="503709" y="1"/>
                  </a:cubicBezTo>
                  <a:cubicBezTo>
                    <a:pt x="637301" y="1"/>
                    <a:pt x="765421" y="53071"/>
                    <a:pt x="859885" y="147534"/>
                  </a:cubicBezTo>
                  <a:cubicBezTo>
                    <a:pt x="954349" y="241998"/>
                    <a:pt x="1007418" y="370118"/>
                    <a:pt x="1007417" y="503710"/>
                  </a:cubicBezTo>
                  <a:cubicBezTo>
                    <a:pt x="1007417" y="637302"/>
                    <a:pt x="954348" y="765422"/>
                    <a:pt x="859884" y="859886"/>
                  </a:cubicBezTo>
                  <a:cubicBezTo>
                    <a:pt x="765420" y="954350"/>
                    <a:pt x="637300" y="1007419"/>
                    <a:pt x="503708" y="1007419"/>
                  </a:cubicBezTo>
                  <a:cubicBezTo>
                    <a:pt x="370116" y="1007419"/>
                    <a:pt x="241996" y="954350"/>
                    <a:pt x="147532" y="859886"/>
                  </a:cubicBezTo>
                  <a:cubicBezTo>
                    <a:pt x="53068" y="765422"/>
                    <a:pt x="-1" y="637302"/>
                    <a:pt x="-1" y="503710"/>
                  </a:cubicBezTo>
                  <a:lnTo>
                    <a:pt x="0" y="503709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69123" tIns="169123" rIns="169123" bIns="169123" numCol="1" spcCol="1270" anchor="ctr" anchorCtr="0"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700" b="1" kern="1200"/>
                <a:t>管理</a:t>
              </a:r>
              <a:endParaRPr lang="en-US" altLang="zh-TW" sz="1700" b="1" kern="1200"/>
            </a:p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700" b="1" kern="1200"/>
                <a:t>觀點</a:t>
              </a:r>
            </a:p>
          </p:txBody>
        </p:sp>
        <p:sp>
          <p:nvSpPr>
            <p:cNvPr id="22" name="手繪多邊形 12">
              <a:extLst>
                <a:ext uri="{FF2B5EF4-FFF2-40B4-BE49-F238E27FC236}">
                  <a16:creationId xmlns:a16="http://schemas.microsoft.com/office/drawing/2014/main" id="{02E2D182-EDAE-486D-B9BB-E505518B9F3C}"/>
                </a:ext>
              </a:extLst>
            </p:cNvPr>
            <p:cNvSpPr/>
            <p:nvPr/>
          </p:nvSpPr>
          <p:spPr>
            <a:xfrm>
              <a:off x="4068291" y="4451738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147533 w 1007417"/>
                <a:gd name="connsiteY1" fmla="*/ 147533 h 1007417"/>
                <a:gd name="connsiteX2" fmla="*/ 503709 w 1007417"/>
                <a:gd name="connsiteY2" fmla="*/ 1 h 1007417"/>
                <a:gd name="connsiteX3" fmla="*/ 859885 w 1007417"/>
                <a:gd name="connsiteY3" fmla="*/ 147534 h 1007417"/>
                <a:gd name="connsiteX4" fmla="*/ 1007417 w 1007417"/>
                <a:gd name="connsiteY4" fmla="*/ 503710 h 1007417"/>
                <a:gd name="connsiteX5" fmla="*/ 859884 w 1007417"/>
                <a:gd name="connsiteY5" fmla="*/ 859886 h 1007417"/>
                <a:gd name="connsiteX6" fmla="*/ 503708 w 1007417"/>
                <a:gd name="connsiteY6" fmla="*/ 1007419 h 1007417"/>
                <a:gd name="connsiteX7" fmla="*/ 147532 w 1007417"/>
                <a:gd name="connsiteY7" fmla="*/ 859886 h 1007417"/>
                <a:gd name="connsiteX8" fmla="*/ -1 w 1007417"/>
                <a:gd name="connsiteY8" fmla="*/ 503710 h 1007417"/>
                <a:gd name="connsiteX9" fmla="*/ 0 w 1007417"/>
                <a:gd name="connsiteY9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370117"/>
                    <a:pt x="53070" y="241997"/>
                    <a:pt x="147533" y="147533"/>
                  </a:cubicBezTo>
                  <a:cubicBezTo>
                    <a:pt x="241997" y="53069"/>
                    <a:pt x="370117" y="0"/>
                    <a:pt x="503709" y="1"/>
                  </a:cubicBezTo>
                  <a:cubicBezTo>
                    <a:pt x="637301" y="1"/>
                    <a:pt x="765421" y="53071"/>
                    <a:pt x="859885" y="147534"/>
                  </a:cubicBezTo>
                  <a:cubicBezTo>
                    <a:pt x="954349" y="241998"/>
                    <a:pt x="1007418" y="370118"/>
                    <a:pt x="1007417" y="503710"/>
                  </a:cubicBezTo>
                  <a:cubicBezTo>
                    <a:pt x="1007417" y="637302"/>
                    <a:pt x="954348" y="765422"/>
                    <a:pt x="859884" y="859886"/>
                  </a:cubicBezTo>
                  <a:cubicBezTo>
                    <a:pt x="765420" y="954350"/>
                    <a:pt x="637300" y="1007419"/>
                    <a:pt x="503708" y="1007419"/>
                  </a:cubicBezTo>
                  <a:cubicBezTo>
                    <a:pt x="370116" y="1007419"/>
                    <a:pt x="241996" y="954350"/>
                    <a:pt x="147532" y="859886"/>
                  </a:cubicBezTo>
                  <a:cubicBezTo>
                    <a:pt x="53068" y="765422"/>
                    <a:pt x="-1" y="637302"/>
                    <a:pt x="-1" y="503710"/>
                  </a:cubicBezTo>
                  <a:lnTo>
                    <a:pt x="0" y="503709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69123" tIns="169123" rIns="169123" bIns="169123" numCol="1" spcCol="1270" anchor="ctr" anchorCtr="0"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700" b="1" kern="1200"/>
                <a:t>老闆的觀點</a:t>
              </a:r>
            </a:p>
          </p:txBody>
        </p:sp>
        <p:sp>
          <p:nvSpPr>
            <p:cNvPr id="23" name="手繪多邊形 13">
              <a:extLst>
                <a:ext uri="{FF2B5EF4-FFF2-40B4-BE49-F238E27FC236}">
                  <a16:creationId xmlns:a16="http://schemas.microsoft.com/office/drawing/2014/main" id="{3AD5AE33-7702-4A91-A6F6-58499A73E3AF}"/>
                </a:ext>
              </a:extLst>
            </p:cNvPr>
            <p:cNvSpPr/>
            <p:nvPr/>
          </p:nvSpPr>
          <p:spPr>
            <a:xfrm>
              <a:off x="2541843" y="2925291"/>
              <a:ext cx="1007417" cy="1007417"/>
            </a:xfrm>
            <a:custGeom>
              <a:avLst/>
              <a:gdLst>
                <a:gd name="connsiteX0" fmla="*/ 0 w 1007417"/>
                <a:gd name="connsiteY0" fmla="*/ 503709 h 1007417"/>
                <a:gd name="connsiteX1" fmla="*/ 147533 w 1007417"/>
                <a:gd name="connsiteY1" fmla="*/ 147533 h 1007417"/>
                <a:gd name="connsiteX2" fmla="*/ 503709 w 1007417"/>
                <a:gd name="connsiteY2" fmla="*/ 1 h 1007417"/>
                <a:gd name="connsiteX3" fmla="*/ 859885 w 1007417"/>
                <a:gd name="connsiteY3" fmla="*/ 147534 h 1007417"/>
                <a:gd name="connsiteX4" fmla="*/ 1007417 w 1007417"/>
                <a:gd name="connsiteY4" fmla="*/ 503710 h 1007417"/>
                <a:gd name="connsiteX5" fmla="*/ 859884 w 1007417"/>
                <a:gd name="connsiteY5" fmla="*/ 859886 h 1007417"/>
                <a:gd name="connsiteX6" fmla="*/ 503708 w 1007417"/>
                <a:gd name="connsiteY6" fmla="*/ 1007419 h 1007417"/>
                <a:gd name="connsiteX7" fmla="*/ 147532 w 1007417"/>
                <a:gd name="connsiteY7" fmla="*/ 859886 h 1007417"/>
                <a:gd name="connsiteX8" fmla="*/ -1 w 1007417"/>
                <a:gd name="connsiteY8" fmla="*/ 503710 h 1007417"/>
                <a:gd name="connsiteX9" fmla="*/ 0 w 1007417"/>
                <a:gd name="connsiteY9" fmla="*/ 503709 h 100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417" h="1007417">
                  <a:moveTo>
                    <a:pt x="0" y="503709"/>
                  </a:moveTo>
                  <a:cubicBezTo>
                    <a:pt x="0" y="370117"/>
                    <a:pt x="53070" y="241997"/>
                    <a:pt x="147533" y="147533"/>
                  </a:cubicBezTo>
                  <a:cubicBezTo>
                    <a:pt x="241997" y="53069"/>
                    <a:pt x="370117" y="0"/>
                    <a:pt x="503709" y="1"/>
                  </a:cubicBezTo>
                  <a:cubicBezTo>
                    <a:pt x="637301" y="1"/>
                    <a:pt x="765421" y="53071"/>
                    <a:pt x="859885" y="147534"/>
                  </a:cubicBezTo>
                  <a:cubicBezTo>
                    <a:pt x="954349" y="241998"/>
                    <a:pt x="1007418" y="370118"/>
                    <a:pt x="1007417" y="503710"/>
                  </a:cubicBezTo>
                  <a:cubicBezTo>
                    <a:pt x="1007417" y="637302"/>
                    <a:pt x="954348" y="765422"/>
                    <a:pt x="859884" y="859886"/>
                  </a:cubicBezTo>
                  <a:cubicBezTo>
                    <a:pt x="765420" y="954350"/>
                    <a:pt x="637300" y="1007419"/>
                    <a:pt x="503708" y="1007419"/>
                  </a:cubicBezTo>
                  <a:cubicBezTo>
                    <a:pt x="370116" y="1007419"/>
                    <a:pt x="241996" y="954350"/>
                    <a:pt x="147532" y="859886"/>
                  </a:cubicBezTo>
                  <a:cubicBezTo>
                    <a:pt x="53068" y="765422"/>
                    <a:pt x="-1" y="637302"/>
                    <a:pt x="-1" y="503710"/>
                  </a:cubicBezTo>
                  <a:lnTo>
                    <a:pt x="0" y="503709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69123" tIns="169123" rIns="169123" bIns="169123" numCol="1" spcCol="1270" anchor="ctr" anchorCtr="0"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700" b="1" kern="1200"/>
                <a:t>使用者觀點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952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0EDDC4-16FA-4313-953B-39ABF3AB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開發成員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D804992-9773-45AD-AFD2-330F846CE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431814"/>
              </p:ext>
            </p:extLst>
          </p:nvPr>
        </p:nvGraphicFramePr>
        <p:xfrm>
          <a:off x="677863" y="2160588"/>
          <a:ext cx="85963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690">
                  <a:extLst>
                    <a:ext uri="{9D8B030D-6E8A-4147-A177-3AD203B41FA5}">
                      <a16:colId xmlns:a16="http://schemas.microsoft.com/office/drawing/2014/main" val="1663432377"/>
                    </a:ext>
                  </a:extLst>
                </a:gridCol>
                <a:gridCol w="3755184">
                  <a:extLst>
                    <a:ext uri="{9D8B030D-6E8A-4147-A177-3AD203B41FA5}">
                      <a16:colId xmlns:a16="http://schemas.microsoft.com/office/drawing/2014/main" val="3307037553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869694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成員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工作內容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適合科系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23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程式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把團隊天馬行空的創意落實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資訊類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2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企劃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發想創意 </a:t>
                      </a:r>
                      <a:r>
                        <a:rPr lang="en-US" altLang="zh-TW"/>
                        <a:t>(</a:t>
                      </a:r>
                      <a:r>
                        <a:rPr lang="zh-TW" altLang="en-US"/>
                        <a:t>劇情、文件</a:t>
                      </a:r>
                      <a:r>
                        <a:rPr lang="en-US" altLang="zh-TW"/>
                        <a:t>…)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38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美術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畫圖 </a:t>
                      </a:r>
                      <a:r>
                        <a:rPr lang="en-US" altLang="zh-TW"/>
                        <a:t>(2D</a:t>
                      </a:r>
                      <a:r>
                        <a:rPr lang="zh-TW" altLang="en-US"/>
                        <a:t>、</a:t>
                      </a:r>
                      <a:r>
                        <a:rPr lang="en-US" altLang="zh-TW"/>
                        <a:t>3D</a:t>
                      </a:r>
                      <a:r>
                        <a:rPr lang="zh-TW" altLang="en-US"/>
                        <a:t>、特效、宣傳圖</a:t>
                      </a:r>
                      <a:r>
                        <a:rPr lang="en-US" altLang="zh-TW"/>
                        <a:t>…)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美術類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26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音樂音效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豐富產品感受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500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測試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幫忙抓 </a:t>
                      </a:r>
                      <a:r>
                        <a:rPr lang="en-US" altLang="zh-TW"/>
                        <a:t>BUG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831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製作人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管控進度、品質等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嘴砲系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569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900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5655EF-DD6A-4253-8975-64A62F39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開發者觀點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A3DA1D-5FF2-421A-9AB1-A3C4FA9C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zh-TW" altLang="en-US" sz="2800"/>
              <a:t>引人注意的美術</a:t>
            </a:r>
            <a:endParaRPr lang="en-US" altLang="zh-TW" sz="2800"/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zh-TW" altLang="en-US" sz="2800"/>
              <a:t>好玩的企劃創意</a:t>
            </a:r>
            <a:endParaRPr lang="en-US" altLang="zh-TW" sz="2800"/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zh-TW" altLang="en-US" sz="2800"/>
              <a:t>可實踐企劃的技術</a:t>
            </a:r>
            <a:endParaRPr lang="en-US" altLang="zh-TW" sz="2800"/>
          </a:p>
          <a:p>
            <a:pPr marL="765810" lvl="1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/>
              <a:t>OS-</a:t>
            </a:r>
            <a:r>
              <a:rPr lang="zh-TW" altLang="en-US" sz="2400"/>
              <a:t>讓你知道電腦的限制</a:t>
            </a:r>
            <a:endParaRPr lang="en-US" altLang="zh-TW" sz="2400"/>
          </a:p>
          <a:p>
            <a:pPr marL="765810" lvl="1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zh-TW" altLang="en-US" sz="2400"/>
              <a:t>程式語言 </a:t>
            </a:r>
            <a:r>
              <a:rPr lang="en-US" altLang="zh-TW" sz="2400"/>
              <a:t>(C++/C#)</a:t>
            </a:r>
          </a:p>
          <a:p>
            <a:pPr marL="765810" lvl="1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zh-TW" altLang="en-US" sz="2400"/>
              <a:t>資料結構與演算法</a:t>
            </a:r>
            <a:endParaRPr lang="en-US" altLang="zh-TW" sz="2400"/>
          </a:p>
          <a:p>
            <a:pPr marL="765810" lvl="1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/>
              <a:t>AI</a:t>
            </a:r>
          </a:p>
          <a:p>
            <a:pPr marL="765810" lvl="1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zh-TW" altLang="en-US" sz="2400"/>
              <a:t>網路</a:t>
            </a:r>
            <a:endParaRPr lang="en-US" altLang="zh-TW" sz="2400"/>
          </a:p>
          <a:p>
            <a:pPr marL="765810" lvl="1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/>
              <a:t>…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22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E99834-4288-444D-89EE-FDD15407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技術人觀點</a:t>
            </a:r>
          </a:p>
        </p:txBody>
      </p:sp>
      <p:graphicFrame>
        <p:nvGraphicFramePr>
          <p:cNvPr id="4" name="內容版面配置區 4">
            <a:extLst>
              <a:ext uri="{FF2B5EF4-FFF2-40B4-BE49-F238E27FC236}">
                <a16:creationId xmlns:a16="http://schemas.microsoft.com/office/drawing/2014/main" id="{A7A347A1-30C7-4F8B-ADC1-AC6E095B0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320487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149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C61D7-917A-4125-A5BE-C9C691FA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評分標準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CED8A8-034E-4E0D-96BC-DAEBE494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分組討論內容</a:t>
            </a:r>
            <a:endParaRPr lang="en-US" altLang="zh-TW"/>
          </a:p>
          <a:p>
            <a:pPr lvl="1"/>
            <a:r>
              <a:rPr lang="zh-TW" altLang="en-US"/>
              <a:t>以分組為單位：事先交分組名單</a:t>
            </a:r>
            <a:endParaRPr lang="en-US" altLang="zh-TW"/>
          </a:p>
          <a:p>
            <a:pPr lvl="2"/>
            <a:r>
              <a:rPr lang="zh-TW" altLang="en-US"/>
              <a:t>如事後更換隊伍須提出理由與影響評估說明</a:t>
            </a:r>
            <a:endParaRPr lang="en-US" altLang="zh-TW"/>
          </a:p>
          <a:p>
            <a:pPr lvl="1"/>
            <a:r>
              <a:rPr lang="zh-TW" altLang="en-US"/>
              <a:t>繳交報告標題</a:t>
            </a:r>
            <a:r>
              <a:rPr lang="zh-TW" altLang="en-US">
                <a:sym typeface="Wingdings" pitchFamily="2" charset="2"/>
              </a:rPr>
              <a:t>：（</a:t>
            </a:r>
            <a:r>
              <a:rPr lang="zh-TW" altLang="en-US"/>
              <a:t>擇一）分組討論題目、隊名</a:t>
            </a:r>
            <a:endParaRPr lang="en-US" altLang="zh-TW"/>
          </a:p>
          <a:p>
            <a:pPr lvl="2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771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0722AF-8798-406B-BBF8-52FC4BB7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使用者觀點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151A6BE-767A-4F3F-A133-D8A1F4E1B6F1}"/>
              </a:ext>
            </a:extLst>
          </p:cNvPr>
          <p:cNvSpPr txBox="1"/>
          <p:nvPr/>
        </p:nvSpPr>
        <p:spPr>
          <a:xfrm>
            <a:off x="1907704" y="609329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0</a:t>
            </a:r>
            <a:r>
              <a:rPr lang="zh-TW" altLang="en-US"/>
              <a:t>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0352569-3C12-4A01-8B88-CC23A942C560}"/>
              </a:ext>
            </a:extLst>
          </p:cNvPr>
          <p:cNvSpPr txBox="1"/>
          <p:nvPr/>
        </p:nvSpPr>
        <p:spPr>
          <a:xfrm>
            <a:off x="1807096" y="39807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60</a:t>
            </a:r>
            <a:r>
              <a:rPr lang="zh-TW" altLang="en-US"/>
              <a:t>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23BCD9-53E0-42D9-98F9-B24F33A6CB6F}"/>
              </a:ext>
            </a:extLst>
          </p:cNvPr>
          <p:cNvSpPr txBox="1"/>
          <p:nvPr/>
        </p:nvSpPr>
        <p:spPr>
          <a:xfrm>
            <a:off x="1874714" y="4649360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毫無機會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FB9BB7-7277-452F-B1CD-2B7C90032734}"/>
              </a:ext>
            </a:extLst>
          </p:cNvPr>
          <p:cNvSpPr txBox="1"/>
          <p:nvPr/>
        </p:nvSpPr>
        <p:spPr>
          <a:xfrm>
            <a:off x="1864296" y="28935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85</a:t>
            </a:r>
            <a:r>
              <a:rPr lang="zh-TW" altLang="en-US"/>
              <a:t>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A4282E1-769D-4D30-ADE1-A30F48797F16}"/>
              </a:ext>
            </a:extLst>
          </p:cNvPr>
          <p:cNvSpPr txBox="1"/>
          <p:nvPr/>
        </p:nvSpPr>
        <p:spPr>
          <a:xfrm>
            <a:off x="1720280" y="217345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100</a:t>
            </a:r>
            <a:r>
              <a:rPr lang="zh-TW" altLang="en-US"/>
              <a:t>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2DBDD9-51D0-47B3-B6C4-403C3CA32773}"/>
              </a:ext>
            </a:extLst>
          </p:cNvPr>
          <p:cNvSpPr txBox="1"/>
          <p:nvPr/>
        </p:nvSpPr>
        <p:spPr>
          <a:xfrm>
            <a:off x="1892895" y="3221472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一般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F7853B-E5F7-49EE-B4A9-5EE31F2C1DB9}"/>
              </a:ext>
            </a:extLst>
          </p:cNvPr>
          <p:cNvSpPr txBox="1"/>
          <p:nvPr/>
        </p:nvSpPr>
        <p:spPr>
          <a:xfrm>
            <a:off x="1864296" y="2461487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神作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4422300B-661E-455E-B463-4C116EC7BA8A}"/>
              </a:ext>
            </a:extLst>
          </p:cNvPr>
          <p:cNvSpPr/>
          <p:nvPr/>
        </p:nvSpPr>
        <p:spPr>
          <a:xfrm>
            <a:off x="2771800" y="3392126"/>
            <a:ext cx="1944216" cy="291719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技術</a:t>
            </a:r>
            <a:endParaRPr lang="en-US" altLang="zh-TW"/>
          </a:p>
          <a:p>
            <a:pPr algn="ctr"/>
            <a:r>
              <a:rPr lang="zh-TW" altLang="en-US">
                <a:solidFill>
                  <a:srgbClr val="FF0000"/>
                </a:solidFill>
              </a:rPr>
              <a:t>基本、影響有上限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0400C99-66B9-450F-82C1-B98EBA95F67C}"/>
              </a:ext>
            </a:extLst>
          </p:cNvPr>
          <p:cNvSpPr/>
          <p:nvPr/>
        </p:nvSpPr>
        <p:spPr>
          <a:xfrm>
            <a:off x="6660232" y="2198358"/>
            <a:ext cx="1800200" cy="403895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遊戲性、</a:t>
            </a:r>
            <a:endParaRPr lang="en-US" altLang="zh-TW"/>
          </a:p>
          <a:p>
            <a:pPr algn="ctr"/>
            <a:r>
              <a:rPr lang="zh-TW" altLang="en-US">
                <a:solidFill>
                  <a:schemeClr val="bg1"/>
                </a:solidFill>
              </a:rPr>
              <a:t>完成度</a:t>
            </a:r>
            <a:r>
              <a:rPr lang="en-US" altLang="zh-TW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zh-TW" altLang="en-US">
                <a:solidFill>
                  <a:schemeClr val="bg1"/>
                </a:solidFill>
              </a:rPr>
              <a:t>是絕對條件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D315DCDD-9FF1-4088-B464-374378D632F5}"/>
              </a:ext>
            </a:extLst>
          </p:cNvPr>
          <p:cNvSpPr/>
          <p:nvPr/>
        </p:nvSpPr>
        <p:spPr>
          <a:xfrm>
            <a:off x="4860032" y="3392126"/>
            <a:ext cx="1656184" cy="226912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美感、</a:t>
            </a:r>
            <a:endParaRPr lang="en-US" altLang="zh-TW"/>
          </a:p>
          <a:p>
            <a:pPr algn="ctr"/>
            <a:r>
              <a:rPr lang="zh-TW" altLang="en-US"/>
              <a:t>聲光效果</a:t>
            </a:r>
            <a:endParaRPr lang="en-US" altLang="zh-TW"/>
          </a:p>
          <a:p>
            <a:pPr algn="ctr"/>
            <a:r>
              <a:rPr lang="zh-TW" altLang="en-US">
                <a:solidFill>
                  <a:srgbClr val="FF0000"/>
                </a:solidFill>
              </a:rPr>
              <a:t>初步條件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E902C0D-8043-41B2-AAB6-0A6118B11E98}"/>
              </a:ext>
            </a:extLst>
          </p:cNvPr>
          <p:cNvCxnSpPr/>
          <p:nvPr/>
        </p:nvCxnSpPr>
        <p:spPr>
          <a:xfrm>
            <a:off x="2483768" y="6309320"/>
            <a:ext cx="61206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2BCD175-AEB3-4F49-8F99-E74BBC55B316}"/>
              </a:ext>
            </a:extLst>
          </p:cNvPr>
          <p:cNvCxnSpPr>
            <a:cxnSpLocks/>
          </p:cNvCxnSpPr>
          <p:nvPr/>
        </p:nvCxnSpPr>
        <p:spPr>
          <a:xfrm flipH="1" flipV="1">
            <a:off x="2482027" y="2132856"/>
            <a:ext cx="1741" cy="41764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0A03E8-F916-4163-B005-95D15FBEDDF1}"/>
              </a:ext>
            </a:extLst>
          </p:cNvPr>
          <p:cNvSpPr txBox="1"/>
          <p:nvPr/>
        </p:nvSpPr>
        <p:spPr>
          <a:xfrm>
            <a:off x="222920" y="3836696"/>
            <a:ext cx="1225015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/>
              <a:t>做完</a:t>
            </a:r>
            <a:r>
              <a:rPr lang="en-US" altLang="zh-TW"/>
              <a:t>60</a:t>
            </a:r>
            <a:r>
              <a:rPr lang="zh-TW" altLang="en-US"/>
              <a:t>分</a:t>
            </a:r>
            <a:endParaRPr lang="en-US" altLang="zh-TW"/>
          </a:p>
          <a:p>
            <a:r>
              <a:rPr lang="zh-TW" altLang="en-US"/>
              <a:t>沒做完</a:t>
            </a:r>
            <a:r>
              <a:rPr lang="en-US" altLang="zh-TW"/>
              <a:t>0</a:t>
            </a:r>
            <a:r>
              <a:rPr lang="zh-TW" altLang="en-US"/>
              <a:t>分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A0F4438-4DDE-469B-A753-D113CB48601B}"/>
              </a:ext>
            </a:extLst>
          </p:cNvPr>
          <p:cNvCxnSpPr>
            <a:stCxn id="19" idx="3"/>
            <a:endCxn id="5" idx="1"/>
          </p:cNvCxnSpPr>
          <p:nvPr/>
        </p:nvCxnSpPr>
        <p:spPr>
          <a:xfrm>
            <a:off x="1447935" y="4159862"/>
            <a:ext cx="359161" cy="55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EDA82FD-B1EF-4C91-9F8F-F6B1A4B6F917}"/>
              </a:ext>
            </a:extLst>
          </p:cNvPr>
          <p:cNvSpPr txBox="1"/>
          <p:nvPr/>
        </p:nvSpPr>
        <p:spPr>
          <a:xfrm>
            <a:off x="8172400" y="58772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分項</a:t>
            </a:r>
          </a:p>
        </p:txBody>
      </p:sp>
    </p:spTree>
    <p:extLst>
      <p:ext uri="{BB962C8B-B14F-4D97-AF65-F5344CB8AC3E}">
        <p14:creationId xmlns:p14="http://schemas.microsoft.com/office/powerpoint/2010/main" val="3173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3F1AB-BE3F-4CDC-B584-CA7828C7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老闆的觀點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E5912-0569-48FF-B719-562DE9996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zh-TW" altLang="en-US" sz="1800"/>
              <a:t>時間</a:t>
            </a:r>
            <a:endParaRPr lang="en-US" altLang="zh-TW" sz="1800"/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zh-TW" altLang="en-US" sz="1800"/>
              <a:t>成本</a:t>
            </a:r>
            <a:endParaRPr lang="en-US" altLang="zh-TW" sz="1800"/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zh-TW" altLang="en-US" sz="1800"/>
              <a:t>管理</a:t>
            </a:r>
            <a:endParaRPr lang="en-US" altLang="zh-TW" sz="1800"/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zh-TW" altLang="en-US" sz="1800">
                <a:solidFill>
                  <a:srgbClr val="FF0000"/>
                </a:solidFill>
              </a:rPr>
              <a:t>賺多少</a:t>
            </a:r>
            <a:r>
              <a:rPr lang="en-US" altLang="zh-TW" sz="1800">
                <a:solidFill>
                  <a:srgbClr val="FF0000"/>
                </a:solidFill>
              </a:rPr>
              <a:t>?</a:t>
            </a:r>
            <a:endParaRPr lang="zh-TW" altLang="en-US" sz="1800">
              <a:solidFill>
                <a:srgbClr val="FF0000"/>
              </a:solidFill>
            </a:endParaRP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749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EB1D6-4052-4A18-AA27-89F1FB92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管理的觀點</a:t>
            </a:r>
          </a:p>
        </p:txBody>
      </p:sp>
      <p:pic>
        <p:nvPicPr>
          <p:cNvPr id="4" name="圖片 3" descr="圖片1.png">
            <a:extLst>
              <a:ext uri="{FF2B5EF4-FFF2-40B4-BE49-F238E27FC236}">
                <a16:creationId xmlns:a16="http://schemas.microsoft.com/office/drawing/2014/main" id="{70354CDA-EE7D-44BC-8C42-68639E2488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4015" y="1768372"/>
            <a:ext cx="6107687" cy="4199797"/>
          </a:xfrm>
          <a:prstGeom prst="rect">
            <a:avLst/>
          </a:prstGeom>
        </p:spPr>
      </p:pic>
      <p:sp>
        <p:nvSpPr>
          <p:cNvPr id="5" name="直線圖說文字 2 16">
            <a:extLst>
              <a:ext uri="{FF2B5EF4-FFF2-40B4-BE49-F238E27FC236}">
                <a16:creationId xmlns:a16="http://schemas.microsoft.com/office/drawing/2014/main" id="{F87B9D3A-82A3-419E-9CE0-33488FCADF23}"/>
              </a:ext>
            </a:extLst>
          </p:cNvPr>
          <p:cNvSpPr/>
          <p:nvPr/>
        </p:nvSpPr>
        <p:spPr>
          <a:xfrm>
            <a:off x="5615971" y="1852047"/>
            <a:ext cx="1368152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3903"/>
              <a:gd name="adj6" fmla="val -43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人、創意</a:t>
            </a:r>
          </a:p>
        </p:txBody>
      </p:sp>
      <p:sp>
        <p:nvSpPr>
          <p:cNvPr id="6" name="直線圖說文字 2 17">
            <a:extLst>
              <a:ext uri="{FF2B5EF4-FFF2-40B4-BE49-F238E27FC236}">
                <a16:creationId xmlns:a16="http://schemas.microsoft.com/office/drawing/2014/main" id="{E1000680-BD66-46F8-A46D-54FC13242F32}"/>
              </a:ext>
            </a:extLst>
          </p:cNvPr>
          <p:cNvSpPr/>
          <p:nvPr/>
        </p:nvSpPr>
        <p:spPr>
          <a:xfrm>
            <a:off x="5471955" y="5740479"/>
            <a:ext cx="1728192" cy="64807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310"/>
              <a:gd name="adj6" fmla="val -3299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薪資、設備</a:t>
            </a:r>
            <a:endParaRPr lang="en-US" altLang="zh-TW"/>
          </a:p>
          <a:p>
            <a:pPr algn="ctr"/>
            <a:r>
              <a:rPr lang="zh-TW" altLang="en-US"/>
              <a:t>數百萬</a:t>
            </a:r>
            <a:r>
              <a:rPr lang="en-US" altLang="zh-TW"/>
              <a:t>~</a:t>
            </a:r>
            <a:r>
              <a:rPr lang="zh-TW" altLang="en-US"/>
              <a:t>數億</a:t>
            </a:r>
          </a:p>
        </p:txBody>
      </p:sp>
      <p:sp>
        <p:nvSpPr>
          <p:cNvPr id="7" name="直線圖說文字 2 18">
            <a:extLst>
              <a:ext uri="{FF2B5EF4-FFF2-40B4-BE49-F238E27FC236}">
                <a16:creationId xmlns:a16="http://schemas.microsoft.com/office/drawing/2014/main" id="{CC8E0977-1785-4BA1-A765-0A3FEB802E7A}"/>
              </a:ext>
            </a:extLst>
          </p:cNvPr>
          <p:cNvSpPr/>
          <p:nvPr/>
        </p:nvSpPr>
        <p:spPr>
          <a:xfrm>
            <a:off x="6984123" y="4156303"/>
            <a:ext cx="1368152" cy="64807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310"/>
              <a:gd name="adj6" fmla="val -3299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進度管控</a:t>
            </a:r>
            <a:endParaRPr lang="en-US" altLang="zh-TW"/>
          </a:p>
          <a:p>
            <a:pPr algn="ctr"/>
            <a:r>
              <a:rPr lang="en-US" altLang="zh-TW"/>
              <a:t>(</a:t>
            </a:r>
            <a:r>
              <a:rPr lang="zh-TW" altLang="en-US"/>
              <a:t>數月</a:t>
            </a:r>
            <a:r>
              <a:rPr lang="en-US" altLang="zh-TW"/>
              <a:t>~</a:t>
            </a:r>
            <a:r>
              <a:rPr lang="zh-TW" altLang="en-US"/>
              <a:t>數年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8" name="直線圖說文字 2 19">
            <a:extLst>
              <a:ext uri="{FF2B5EF4-FFF2-40B4-BE49-F238E27FC236}">
                <a16:creationId xmlns:a16="http://schemas.microsoft.com/office/drawing/2014/main" id="{341DC351-AD56-413D-8054-6A74623934FA}"/>
              </a:ext>
            </a:extLst>
          </p:cNvPr>
          <p:cNvSpPr/>
          <p:nvPr/>
        </p:nvSpPr>
        <p:spPr>
          <a:xfrm flipH="1">
            <a:off x="1223483" y="3364215"/>
            <a:ext cx="129614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3418"/>
              <a:gd name="adj6" fmla="val -1973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品質</a:t>
            </a:r>
          </a:p>
        </p:txBody>
      </p:sp>
    </p:spTree>
    <p:extLst>
      <p:ext uri="{BB962C8B-B14F-4D97-AF65-F5344CB8AC3E}">
        <p14:creationId xmlns:p14="http://schemas.microsoft.com/office/powerpoint/2010/main" val="248820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84C4C-347B-45C8-B67C-7834557D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產品提案範例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21D2D-6CA3-4B59-8069-72CDF94DE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給中二玩家的奇幻世界</a:t>
            </a:r>
            <a:endParaRPr lang="en-US" altLang="zh-TW"/>
          </a:p>
          <a:p>
            <a:r>
              <a:rPr lang="zh-TW" altLang="en-US"/>
              <a:t>美美可騙錢的卡通化風格</a:t>
            </a:r>
            <a:endParaRPr lang="en-US" altLang="zh-TW"/>
          </a:p>
          <a:p>
            <a:r>
              <a:rPr lang="zh-TW" altLang="en-US"/>
              <a:t>擬真的光影 </a:t>
            </a:r>
            <a:r>
              <a:rPr lang="en-US" altLang="zh-TW"/>
              <a:t>(</a:t>
            </a:r>
            <a:r>
              <a:rPr lang="zh-TW" altLang="en-US"/>
              <a:t>水面反射、折射、特效光影照亮</a:t>
            </a:r>
            <a:r>
              <a:rPr lang="en-US" altLang="zh-TW"/>
              <a:t>…)</a:t>
            </a:r>
          </a:p>
          <a:p>
            <a:r>
              <a:rPr lang="zh-TW" altLang="en-US"/>
              <a:t>種族功能要有實用特色</a:t>
            </a:r>
            <a:endParaRPr lang="en-US" altLang="zh-TW"/>
          </a:p>
          <a:p>
            <a:r>
              <a:rPr lang="zh-TW" altLang="en-US"/>
              <a:t>有賺錢的可能</a:t>
            </a:r>
            <a:r>
              <a:rPr lang="en-US" altLang="zh-TW"/>
              <a:t>~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881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個種族設定概念稿.jpg">
            <a:extLst>
              <a:ext uri="{FF2B5EF4-FFF2-40B4-BE49-F238E27FC236}">
                <a16:creationId xmlns:a16="http://schemas.microsoft.com/office/drawing/2014/main" id="{AADD0ED7-4EA6-45A6-8CAF-4903AC2DE8A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340768"/>
            <a:ext cx="7650190" cy="5042850"/>
          </a:xfrm>
        </p:spPr>
      </p:pic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6DB26662-5871-4C25-BB01-57CABE08B416}"/>
              </a:ext>
            </a:extLst>
          </p:cNvPr>
          <p:cNvSpPr/>
          <p:nvPr/>
        </p:nvSpPr>
        <p:spPr>
          <a:xfrm>
            <a:off x="7205941" y="629771"/>
            <a:ext cx="2762811" cy="1207994"/>
          </a:xfrm>
          <a:prstGeom prst="borderCallout1">
            <a:avLst>
              <a:gd name="adj1" fmla="val 18750"/>
              <a:gd name="adj2" fmla="val -8333"/>
              <a:gd name="adj3" fmla="val 89684"/>
              <a:gd name="adj4" fmla="val -328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人馬種族特長</a:t>
            </a:r>
            <a:r>
              <a:rPr lang="en-US" altLang="zh-TW"/>
              <a:t>:</a:t>
            </a:r>
          </a:p>
          <a:p>
            <a:pPr marL="342900" indent="-342900">
              <a:buAutoNum type="arabicPeriod"/>
            </a:pPr>
            <a:r>
              <a:rPr lang="zh-TW" altLang="en-US"/>
              <a:t>跑得比其他種族快</a:t>
            </a:r>
            <a:endParaRPr lang="en-US" altLang="zh-TW"/>
          </a:p>
          <a:p>
            <a:pPr marL="342900" indent="-342900">
              <a:buAutoNum type="arabicPeriod"/>
            </a:pPr>
            <a:r>
              <a:rPr lang="zh-TW" altLang="en-US"/>
              <a:t>是坐騎</a:t>
            </a:r>
          </a:p>
        </p:txBody>
      </p:sp>
      <p:sp>
        <p:nvSpPr>
          <p:cNvPr id="6" name="圖說文字: 直線 5">
            <a:extLst>
              <a:ext uri="{FF2B5EF4-FFF2-40B4-BE49-F238E27FC236}">
                <a16:creationId xmlns:a16="http://schemas.microsoft.com/office/drawing/2014/main" id="{8E1115DB-801B-43BA-8F92-CEFA0ACE3E7C}"/>
              </a:ext>
            </a:extLst>
          </p:cNvPr>
          <p:cNvSpPr/>
          <p:nvPr/>
        </p:nvSpPr>
        <p:spPr>
          <a:xfrm>
            <a:off x="8066553" y="2902697"/>
            <a:ext cx="2762811" cy="1207994"/>
          </a:xfrm>
          <a:prstGeom prst="borderCallout1">
            <a:avLst>
              <a:gd name="adj1" fmla="val 18750"/>
              <a:gd name="adj2" fmla="val -8333"/>
              <a:gd name="adj3" fmla="val 89684"/>
              <a:gd name="adj4" fmla="val -328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獸人種族特長</a:t>
            </a:r>
            <a:r>
              <a:rPr lang="en-US" altLang="zh-TW"/>
              <a:t>:</a:t>
            </a:r>
          </a:p>
          <a:p>
            <a:pPr marL="342900" indent="-342900">
              <a:buAutoNum type="arabicPeriod"/>
            </a:pPr>
            <a:r>
              <a:rPr lang="zh-TW" altLang="en-US"/>
              <a:t>敏捷加成</a:t>
            </a:r>
            <a:endParaRPr lang="en-US" altLang="zh-TW"/>
          </a:p>
          <a:p>
            <a:pPr marL="342900" indent="-342900">
              <a:buAutoNum type="arabicPeriod"/>
            </a:pPr>
            <a:r>
              <a:rPr lang="zh-TW" altLang="en-US"/>
              <a:t>會累積傷害狂暴化</a:t>
            </a:r>
          </a:p>
        </p:txBody>
      </p:sp>
      <p:sp>
        <p:nvSpPr>
          <p:cNvPr id="7" name="圖說文字: 直線 6">
            <a:extLst>
              <a:ext uri="{FF2B5EF4-FFF2-40B4-BE49-F238E27FC236}">
                <a16:creationId xmlns:a16="http://schemas.microsoft.com/office/drawing/2014/main" id="{95E54E6C-0852-4EA6-8D37-5A7639B09657}"/>
              </a:ext>
            </a:extLst>
          </p:cNvPr>
          <p:cNvSpPr/>
          <p:nvPr/>
        </p:nvSpPr>
        <p:spPr>
          <a:xfrm>
            <a:off x="1011329" y="1129553"/>
            <a:ext cx="2762811" cy="708212"/>
          </a:xfrm>
          <a:prstGeom prst="borderCallout1">
            <a:avLst>
              <a:gd name="adj1" fmla="val 224356"/>
              <a:gd name="adj2" fmla="val 47802"/>
              <a:gd name="adj3" fmla="val 107495"/>
              <a:gd name="adj4" fmla="val 48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人類種族特長</a:t>
            </a:r>
            <a:r>
              <a:rPr lang="en-US" altLang="zh-TW"/>
              <a:t>:</a:t>
            </a:r>
          </a:p>
          <a:p>
            <a:pPr marL="342900" indent="-342900">
              <a:buAutoNum type="arabicPeriod"/>
            </a:pPr>
            <a:r>
              <a:rPr lang="en-US" altLang="zh-TW"/>
              <a:t>(</a:t>
            </a:r>
            <a:r>
              <a:rPr lang="zh-TW" altLang="en-US"/>
              <a:t>沒有</a:t>
            </a:r>
            <a:r>
              <a:rPr lang="en-US" altLang="zh-TW"/>
              <a:t>)</a:t>
            </a:r>
            <a:r>
              <a:rPr lang="zh-TW" altLang="en-US"/>
              <a:t> </a:t>
            </a:r>
            <a:r>
              <a:rPr lang="en-US" altLang="zh-TW"/>
              <a:t>–</a:t>
            </a:r>
            <a:r>
              <a:rPr lang="zh-TW" altLang="en-US"/>
              <a:t> 不爽不要選</a:t>
            </a:r>
          </a:p>
        </p:txBody>
      </p:sp>
    </p:spTree>
    <p:extLst>
      <p:ext uri="{BB962C8B-B14F-4D97-AF65-F5344CB8AC3E}">
        <p14:creationId xmlns:p14="http://schemas.microsoft.com/office/powerpoint/2010/main" val="1629562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3" descr="A057.jpg">
            <a:extLst>
              <a:ext uri="{FF2B5EF4-FFF2-40B4-BE49-F238E27FC236}">
                <a16:creationId xmlns:a16="http://schemas.microsoft.com/office/drawing/2014/main" id="{2587D4E9-2DAF-4297-B982-82C643F4B17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54728" y="1447800"/>
            <a:ext cx="6291743" cy="4572000"/>
          </a:xfrm>
        </p:spPr>
      </p:pic>
    </p:spTree>
    <p:extLst>
      <p:ext uri="{BB962C8B-B14F-4D97-AF65-F5344CB8AC3E}">
        <p14:creationId xmlns:p14="http://schemas.microsoft.com/office/powerpoint/2010/main" val="972390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11CA2-53A3-4B32-B49A-393FCAA6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種族比例</a:t>
            </a:r>
          </a:p>
        </p:txBody>
      </p:sp>
      <p:pic>
        <p:nvPicPr>
          <p:cNvPr id="4" name="內容版面配置區 3" descr="人物設定[各種族比例].jpg">
            <a:extLst>
              <a:ext uri="{FF2B5EF4-FFF2-40B4-BE49-F238E27FC236}">
                <a16:creationId xmlns:a16="http://schemas.microsoft.com/office/drawing/2014/main" id="{95BD3BA3-1195-482E-89A6-4AD95EB2188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2304011"/>
            <a:ext cx="7772400" cy="2859578"/>
          </a:xfrm>
        </p:spPr>
      </p:pic>
    </p:spTree>
    <p:extLst>
      <p:ext uri="{BB962C8B-B14F-4D97-AF65-F5344CB8AC3E}">
        <p14:creationId xmlns:p14="http://schemas.microsoft.com/office/powerpoint/2010/main" val="1790708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F98C6-6B1F-4A53-9730-4BAC3B9C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角色設定</a:t>
            </a:r>
          </a:p>
        </p:txBody>
      </p:sp>
      <p:pic>
        <p:nvPicPr>
          <p:cNvPr id="4" name="內容版面配置區 3" descr="人類女三視圖01.jpg">
            <a:extLst>
              <a:ext uri="{FF2B5EF4-FFF2-40B4-BE49-F238E27FC236}">
                <a16:creationId xmlns:a16="http://schemas.microsoft.com/office/drawing/2014/main" id="{AA1F8A6D-7B94-45F5-AC4B-364D28D85D9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003935" y="2177588"/>
            <a:ext cx="7498080" cy="4293524"/>
          </a:xfrm>
        </p:spPr>
      </p:pic>
    </p:spTree>
    <p:extLst>
      <p:ext uri="{BB962C8B-B14F-4D97-AF65-F5344CB8AC3E}">
        <p14:creationId xmlns:p14="http://schemas.microsoft.com/office/powerpoint/2010/main" val="403237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23F09-6FB5-40C3-A021-D53ECFC3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角色與裝備比例設定</a:t>
            </a:r>
          </a:p>
        </p:txBody>
      </p:sp>
      <p:pic>
        <p:nvPicPr>
          <p:cNvPr id="4" name="內容版面配置區 3" descr="人類女&amp;武器比例.jpg">
            <a:extLst>
              <a:ext uri="{FF2B5EF4-FFF2-40B4-BE49-F238E27FC236}">
                <a16:creationId xmlns:a16="http://schemas.microsoft.com/office/drawing/2014/main" id="{7C62F1A6-2047-468E-BB86-764A3E06850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719356" y="1930400"/>
            <a:ext cx="4512623" cy="4572000"/>
          </a:xfrm>
        </p:spPr>
      </p:pic>
    </p:spTree>
    <p:extLst>
      <p:ext uri="{BB962C8B-B14F-4D97-AF65-F5344CB8AC3E}">
        <p14:creationId xmlns:p14="http://schemas.microsoft.com/office/powerpoint/2010/main" val="3009993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AB10B-E9DC-422E-8804-FAE9C48AC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有很多的工作要做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CBB87B-E96A-4216-A607-A09BD10A5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280148" cy="3880773"/>
          </a:xfrm>
        </p:spPr>
        <p:txBody>
          <a:bodyPr/>
          <a:lstStyle/>
          <a:p>
            <a:r>
              <a:rPr lang="zh-TW" altLang="en-US"/>
              <a:t>美術規格</a:t>
            </a:r>
            <a:endParaRPr lang="en-US" altLang="zh-TW"/>
          </a:p>
          <a:p>
            <a:pPr lvl="1"/>
            <a:r>
              <a:rPr lang="zh-TW" altLang="en-US"/>
              <a:t>人物面數、骨骼</a:t>
            </a:r>
            <a:endParaRPr lang="en-US" altLang="zh-TW"/>
          </a:p>
          <a:p>
            <a:pPr lvl="1"/>
            <a:r>
              <a:rPr lang="zh-TW" altLang="en-US"/>
              <a:t>場景</a:t>
            </a:r>
            <a:endParaRPr lang="en-US" altLang="zh-TW"/>
          </a:p>
          <a:p>
            <a:pPr lvl="1"/>
            <a:r>
              <a:rPr lang="zh-TW" altLang="en-US"/>
              <a:t>數量</a:t>
            </a:r>
            <a:endParaRPr lang="en-US" altLang="zh-TW"/>
          </a:p>
          <a:p>
            <a:r>
              <a:rPr lang="zh-TW" altLang="en-US"/>
              <a:t>企劃</a:t>
            </a:r>
            <a:endParaRPr lang="en-US" altLang="zh-TW"/>
          </a:p>
          <a:p>
            <a:pPr lvl="1"/>
            <a:r>
              <a:rPr lang="zh-TW" altLang="en-US"/>
              <a:t>世界觀設定</a:t>
            </a:r>
            <a:endParaRPr lang="en-US" altLang="zh-TW"/>
          </a:p>
          <a:p>
            <a:pPr lvl="1"/>
            <a:r>
              <a:rPr lang="zh-TW" altLang="en-US"/>
              <a:t>戰鬥設定</a:t>
            </a:r>
            <a:endParaRPr lang="en-US" altLang="zh-TW"/>
          </a:p>
          <a:p>
            <a:pPr lvl="1"/>
            <a:r>
              <a:rPr lang="zh-TW" altLang="en-US"/>
              <a:t>平衡度相關設定</a:t>
            </a:r>
            <a:endParaRPr lang="en-US" altLang="zh-TW"/>
          </a:p>
          <a:p>
            <a:r>
              <a:rPr lang="zh-TW" altLang="en-US"/>
              <a:t>程式</a:t>
            </a:r>
            <a:endParaRPr lang="en-US" altLang="zh-TW"/>
          </a:p>
          <a:p>
            <a:pPr lvl="1"/>
            <a:r>
              <a:rPr lang="zh-TW" altLang="en-US"/>
              <a:t>別人一句話，程式做到死</a:t>
            </a:r>
            <a:r>
              <a:rPr lang="en-US" altLang="zh-TW"/>
              <a:t>~</a:t>
            </a:r>
          </a:p>
          <a:p>
            <a:pPr lvl="1"/>
            <a:endParaRPr lang="zh-TW" altLang="en-US"/>
          </a:p>
        </p:txBody>
      </p:sp>
      <p:sp>
        <p:nvSpPr>
          <p:cNvPr id="4" name="爆炸: 八角 3">
            <a:extLst>
              <a:ext uri="{FF2B5EF4-FFF2-40B4-BE49-F238E27FC236}">
                <a16:creationId xmlns:a16="http://schemas.microsoft.com/office/drawing/2014/main" id="{33F5F87D-A3DA-4AE7-933F-B837914CF05A}"/>
              </a:ext>
            </a:extLst>
          </p:cNvPr>
          <p:cNvSpPr/>
          <p:nvPr/>
        </p:nvSpPr>
        <p:spPr>
          <a:xfrm>
            <a:off x="4442513" y="2644589"/>
            <a:ext cx="4280147" cy="3209364"/>
          </a:xfrm>
          <a:prstGeom prst="irregularSeal1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你是製作人</a:t>
            </a:r>
            <a:endParaRPr lang="en-US" altLang="zh-TW"/>
          </a:p>
          <a:p>
            <a:pPr algn="ctr"/>
            <a:r>
              <a:rPr lang="zh-TW" altLang="en-US"/>
              <a:t>請確保做得完</a:t>
            </a:r>
            <a:r>
              <a:rPr lang="en-US" altLang="zh-TW"/>
              <a:t>!!</a:t>
            </a:r>
          </a:p>
          <a:p>
            <a:pPr algn="ctr"/>
            <a:r>
              <a:rPr lang="zh-TW" altLang="en-US"/>
              <a:t>出包你就</a:t>
            </a:r>
            <a:r>
              <a:rPr lang="en-US" altLang="zh-TW"/>
              <a:t>GG</a:t>
            </a:r>
            <a:r>
              <a:rPr lang="zh-TW" altLang="en-US"/>
              <a:t>了</a:t>
            </a:r>
            <a:r>
              <a:rPr lang="en-US" altLang="zh-TW"/>
              <a:t>~~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18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38486-C8C9-AD47-B382-F981ED0E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遊戲概論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9FC12-D20C-254F-9D98-57CD4D299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https://www.appannie.com/en/insights/mobile-gaming/2021-gaming-spotlight/?fbclid=IwAR2x_sPYbixOZACbISLFsjWAjBARgOq3uM1HCrXh602j2SN83eHkWkY4H60</a:t>
            </a:r>
            <a:endParaRPr lang="en-US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30595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01A89-773C-4409-9B30-09F0F613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To</a:t>
            </a:r>
            <a:r>
              <a:rPr lang="zh-TW" altLang="en-US"/>
              <a:t> </a:t>
            </a:r>
            <a:r>
              <a:rPr lang="en-US" altLang="zh-TW"/>
              <a:t>do</a:t>
            </a:r>
            <a:r>
              <a:rPr lang="zh-TW" altLang="en-US"/>
              <a:t> </a:t>
            </a:r>
            <a:r>
              <a:rPr lang="en-US" altLang="zh-TW"/>
              <a:t>or</a:t>
            </a:r>
            <a:r>
              <a:rPr lang="zh-TW" altLang="en-US"/>
              <a:t> </a:t>
            </a:r>
            <a:r>
              <a:rPr lang="en-US" altLang="zh-TW"/>
              <a:t>not</a:t>
            </a:r>
            <a:r>
              <a:rPr lang="zh-TW" altLang="en-US"/>
              <a:t> </a:t>
            </a:r>
            <a:r>
              <a:rPr lang="en-US" altLang="zh-TW"/>
              <a:t>to do ?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E47757-94C5-4192-95CA-C1054D2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這個是數十億的大案子，超過你管控能力</a:t>
            </a:r>
            <a:endParaRPr lang="en-US" altLang="zh-TW"/>
          </a:p>
          <a:p>
            <a:pPr lvl="1"/>
            <a:r>
              <a:rPr lang="zh-TW" altLang="en-US"/>
              <a:t>有外國人</a:t>
            </a:r>
            <a:endParaRPr lang="en-US" altLang="zh-TW"/>
          </a:p>
          <a:p>
            <a:pPr lvl="1"/>
            <a:r>
              <a:rPr lang="zh-TW" altLang="en-US"/>
              <a:t>有很多技術力比我好的人</a:t>
            </a:r>
            <a:endParaRPr lang="en-US" altLang="zh-TW"/>
          </a:p>
          <a:p>
            <a:pPr lvl="1"/>
            <a:r>
              <a:rPr lang="zh-TW" altLang="en-US"/>
              <a:t>做壞了公司可能倒</a:t>
            </a:r>
            <a:endParaRPr lang="en-US" altLang="zh-TW"/>
          </a:p>
          <a:p>
            <a:r>
              <a:rPr lang="zh-TW" altLang="en-US"/>
              <a:t>你願意承接嗎 </a:t>
            </a:r>
            <a:r>
              <a:rPr lang="en-US" altLang="zh-TW"/>
              <a:t>?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549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985B1-8695-4D3F-87D3-9286BF47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遊戲開發管理技術簡介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C8E89F-F677-470D-80EF-50322A642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52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AE38085-98B4-4951-AE21-6B909E11BA33}"/>
              </a:ext>
            </a:extLst>
          </p:cNvPr>
          <p:cNvSpPr/>
          <p:nvPr/>
        </p:nvSpPr>
        <p:spPr>
          <a:xfrm>
            <a:off x="932329" y="2743199"/>
            <a:ext cx="3397624" cy="29942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AB18E57-B081-43EA-9AC1-95E62064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目前狀況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BF5FD73-9FD5-4688-B87D-96628D4BEDBE}"/>
              </a:ext>
            </a:extLst>
          </p:cNvPr>
          <p:cNvSpPr/>
          <p:nvPr/>
        </p:nvSpPr>
        <p:spPr>
          <a:xfrm>
            <a:off x="7741523" y="3402105"/>
            <a:ext cx="1859678" cy="122816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完成</a:t>
            </a:r>
            <a:endParaRPr lang="en-US" altLang="zh-TW"/>
          </a:p>
          <a:p>
            <a:pPr algn="ctr"/>
            <a:r>
              <a:rPr lang="zh-TW" altLang="en-US"/>
              <a:t>遊戲目標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F092F8A-D87B-4DCB-8CFC-8ABE15A2C965}"/>
              </a:ext>
            </a:extLst>
          </p:cNvPr>
          <p:cNvSpPr/>
          <p:nvPr/>
        </p:nvSpPr>
        <p:spPr>
          <a:xfrm>
            <a:off x="2348755" y="3402105"/>
            <a:ext cx="1016995" cy="6140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企劃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EBB2056-927C-4A69-9A62-2746112F1A61}"/>
              </a:ext>
            </a:extLst>
          </p:cNvPr>
          <p:cNvSpPr/>
          <p:nvPr/>
        </p:nvSpPr>
        <p:spPr>
          <a:xfrm>
            <a:off x="1685367" y="2929215"/>
            <a:ext cx="1016995" cy="6140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程式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F78500AD-22D6-4CAD-87FA-6BBB4D7908A3}"/>
              </a:ext>
            </a:extLst>
          </p:cNvPr>
          <p:cNvSpPr/>
          <p:nvPr/>
        </p:nvSpPr>
        <p:spPr>
          <a:xfrm>
            <a:off x="1331760" y="3472702"/>
            <a:ext cx="1016995" cy="6140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美術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4A6C6D35-C4CD-48E6-AA90-605F65320D60}"/>
              </a:ext>
            </a:extLst>
          </p:cNvPr>
          <p:cNvSpPr/>
          <p:nvPr/>
        </p:nvSpPr>
        <p:spPr>
          <a:xfrm>
            <a:off x="1161536" y="4437529"/>
            <a:ext cx="2284896" cy="5573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一堆技術的事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106D11B-15B2-4568-BA07-D43EE463F879}"/>
              </a:ext>
            </a:extLst>
          </p:cNvPr>
          <p:cNvSpPr/>
          <p:nvPr/>
        </p:nvSpPr>
        <p:spPr>
          <a:xfrm>
            <a:off x="932329" y="5054804"/>
            <a:ext cx="2284896" cy="5573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一堆不懂的事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B832DC7-B672-41F3-AA34-998F08B45598}"/>
              </a:ext>
            </a:extLst>
          </p:cNvPr>
          <p:cNvSpPr/>
          <p:nvPr/>
        </p:nvSpPr>
        <p:spPr>
          <a:xfrm>
            <a:off x="2702362" y="4924238"/>
            <a:ext cx="1586753" cy="5573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一堆雜事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3E404B9F-6A68-4509-92C0-526314D26437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4329953" y="4006102"/>
            <a:ext cx="3411570" cy="100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D50BA31-B0EA-43F8-B771-5115C85B5BFB}"/>
              </a:ext>
            </a:extLst>
          </p:cNvPr>
          <p:cNvSpPr txBox="1"/>
          <p:nvPr/>
        </p:nvSpPr>
        <p:spPr>
          <a:xfrm>
            <a:off x="5297053" y="35527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指定時間內</a:t>
            </a: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C3C085A-4B2C-4751-A5C7-DE9D8979D928}"/>
              </a:ext>
            </a:extLst>
          </p:cNvPr>
          <p:cNvSpPr/>
          <p:nvPr/>
        </p:nvSpPr>
        <p:spPr>
          <a:xfrm>
            <a:off x="1769530" y="1639044"/>
            <a:ext cx="1676901" cy="6140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驚慌的你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E9A3558-756F-4E3A-8F3B-23C4D54956C9}"/>
              </a:ext>
            </a:extLst>
          </p:cNvPr>
          <p:cNvSpPr txBox="1"/>
          <p:nvPr/>
        </p:nvSpPr>
        <p:spPr>
          <a:xfrm>
            <a:off x="2631141" y="2271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領導統御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0E0D31A-B970-4691-BE50-4C5768F9CF89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2607981" y="2253127"/>
            <a:ext cx="23160" cy="490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86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5B97B-EEC5-429C-A91B-87C9E2C0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大部分的迴圈</a:t>
            </a:r>
          </a:p>
        </p:txBody>
      </p:sp>
      <p:pic>
        <p:nvPicPr>
          <p:cNvPr id="5" name="Picture 3" descr="j0233018">
            <a:extLst>
              <a:ext uri="{FF2B5EF4-FFF2-40B4-BE49-F238E27FC236}">
                <a16:creationId xmlns:a16="http://schemas.microsoft.com/office/drawing/2014/main" id="{676F113E-B76D-40BD-A11F-A32E258A8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113" y="1628775"/>
            <a:ext cx="1135062" cy="1152525"/>
          </a:xfrm>
          <a:prstGeom prst="rect">
            <a:avLst/>
          </a:prstGeom>
          <a:noFill/>
        </p:spPr>
      </p:pic>
      <p:pic>
        <p:nvPicPr>
          <p:cNvPr id="6" name="Picture 4" descr="j0195812">
            <a:extLst>
              <a:ext uri="{FF2B5EF4-FFF2-40B4-BE49-F238E27FC236}">
                <a16:creationId xmlns:a16="http://schemas.microsoft.com/office/drawing/2014/main" id="{B5E33850-9630-4E70-B8E5-98930B734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013" y="1700213"/>
            <a:ext cx="1049337" cy="1079500"/>
          </a:xfrm>
          <a:prstGeom prst="rect">
            <a:avLst/>
          </a:prstGeom>
          <a:noFill/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6C5CC6F5-B03C-4664-A3C8-5822DB3B6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2781300"/>
            <a:ext cx="1098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Arial" charset="0"/>
              </a:rPr>
              <a:t>新的提案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C7C1D6CD-B582-47C5-8730-FA2B495B3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2852738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Arial" charset="0"/>
              </a:rPr>
              <a:t>熱情的投入</a:t>
            </a:r>
            <a:endParaRPr lang="en-US" altLang="zh-TW">
              <a:latin typeface="Arial" charset="0"/>
            </a:endParaRPr>
          </a:p>
        </p:txBody>
      </p:sp>
      <p:pic>
        <p:nvPicPr>
          <p:cNvPr id="9" name="Picture 7" descr="j0078824">
            <a:extLst>
              <a:ext uri="{FF2B5EF4-FFF2-40B4-BE49-F238E27FC236}">
                <a16:creationId xmlns:a16="http://schemas.microsoft.com/office/drawing/2014/main" id="{26060F1A-C77A-4DAC-A2EF-585615F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1700213"/>
            <a:ext cx="1368425" cy="1168400"/>
          </a:xfrm>
          <a:prstGeom prst="rect">
            <a:avLst/>
          </a:prstGeom>
          <a:noFill/>
        </p:spPr>
      </p:pic>
      <p:sp>
        <p:nvSpPr>
          <p:cNvPr id="10" name="Text Box 8">
            <a:extLst>
              <a:ext uri="{FF2B5EF4-FFF2-40B4-BE49-F238E27FC236}">
                <a16:creationId xmlns:a16="http://schemas.microsoft.com/office/drawing/2014/main" id="{0926A1D8-E5CF-4CB5-89D9-0B4EFA3AB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878" y="2852738"/>
            <a:ext cx="2262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Arial" charset="0"/>
              </a:rPr>
              <a:t>有或沒有之間的計畫</a:t>
            </a:r>
            <a:endParaRPr lang="en-US" altLang="zh-TW">
              <a:latin typeface="Arial" charset="0"/>
            </a:endParaRPr>
          </a:p>
        </p:txBody>
      </p:sp>
      <p:pic>
        <p:nvPicPr>
          <p:cNvPr id="11" name="Picture 9" descr="j0304521">
            <a:extLst>
              <a:ext uri="{FF2B5EF4-FFF2-40B4-BE49-F238E27FC236}">
                <a16:creationId xmlns:a16="http://schemas.microsoft.com/office/drawing/2014/main" id="{03AAC274-8883-4F68-B163-B104B63AD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588" y="1916113"/>
            <a:ext cx="1584325" cy="1057275"/>
          </a:xfrm>
          <a:prstGeom prst="rect">
            <a:avLst/>
          </a:prstGeom>
          <a:noFill/>
        </p:spPr>
      </p:pic>
      <p:sp>
        <p:nvSpPr>
          <p:cNvPr id="12" name="Text Box 10">
            <a:extLst>
              <a:ext uri="{FF2B5EF4-FFF2-40B4-BE49-F238E27FC236}">
                <a16:creationId xmlns:a16="http://schemas.microsoft.com/office/drawing/2014/main" id="{ED6D98BA-D5A4-4148-98F7-A6C6EBA81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3586" y="2996736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Arial" charset="0"/>
              </a:rPr>
              <a:t>澆冷水的老兵</a:t>
            </a:r>
            <a:endParaRPr lang="en-US" altLang="zh-TW">
              <a:latin typeface="Arial" charset="0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9D27A980-A70B-4CE8-8E48-C5541B718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175" y="5050672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Arial" charset="0"/>
              </a:rPr>
              <a:t>突發需求失去方向</a:t>
            </a:r>
          </a:p>
        </p:txBody>
      </p:sp>
      <p:pic>
        <p:nvPicPr>
          <p:cNvPr id="14" name="Picture 12" descr="j0334264">
            <a:extLst>
              <a:ext uri="{FF2B5EF4-FFF2-40B4-BE49-F238E27FC236}">
                <a16:creationId xmlns:a16="http://schemas.microsoft.com/office/drawing/2014/main" id="{9DE8A020-D62E-41A8-8B5E-9BC1A2DF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625" y="4868863"/>
            <a:ext cx="1152525" cy="1077912"/>
          </a:xfrm>
          <a:prstGeom prst="rect">
            <a:avLst/>
          </a:prstGeom>
          <a:noFill/>
        </p:spPr>
      </p:pic>
      <p:sp>
        <p:nvSpPr>
          <p:cNvPr id="15" name="Text Box 13">
            <a:extLst>
              <a:ext uri="{FF2B5EF4-FFF2-40B4-BE49-F238E27FC236}">
                <a16:creationId xmlns:a16="http://schemas.microsoft.com/office/drawing/2014/main" id="{4FE06141-3752-4E04-AD25-66691EC05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8450" y="5992018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zh-TW" altLang="en-US">
                <a:latin typeface="Arial" charset="0"/>
              </a:rPr>
              <a:t>老闆不爽</a:t>
            </a:r>
          </a:p>
        </p:txBody>
      </p:sp>
      <p:pic>
        <p:nvPicPr>
          <p:cNvPr id="16" name="Picture 14" descr="bd06513_">
            <a:extLst>
              <a:ext uri="{FF2B5EF4-FFF2-40B4-BE49-F238E27FC236}">
                <a16:creationId xmlns:a16="http://schemas.microsoft.com/office/drawing/2014/main" id="{DE4725DE-50F6-4B25-B51D-667689999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79838" y="5013325"/>
            <a:ext cx="1296987" cy="1092200"/>
          </a:xfrm>
          <a:prstGeom prst="rect">
            <a:avLst/>
          </a:prstGeom>
          <a:noFill/>
        </p:spPr>
      </p:pic>
      <p:sp>
        <p:nvSpPr>
          <p:cNvPr id="17" name="Text Box 15">
            <a:extLst>
              <a:ext uri="{FF2B5EF4-FFF2-40B4-BE49-F238E27FC236}">
                <a16:creationId xmlns:a16="http://schemas.microsoft.com/office/drawing/2014/main" id="{5AE2F533-E6B3-4AA4-907A-80C9204F1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6644" y="6119611"/>
            <a:ext cx="1555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Arial" charset="0"/>
              </a:rPr>
              <a:t>尋找代罪羔羊</a:t>
            </a:r>
            <a:endParaRPr kumimoji="0" lang="zh-TW" altLang="en-US">
              <a:latin typeface="Arial" charset="0"/>
            </a:endParaRPr>
          </a:p>
        </p:txBody>
      </p:sp>
      <p:pic>
        <p:nvPicPr>
          <p:cNvPr id="18" name="Picture 16" descr="j0431303">
            <a:extLst>
              <a:ext uri="{FF2B5EF4-FFF2-40B4-BE49-F238E27FC236}">
                <a16:creationId xmlns:a16="http://schemas.microsoft.com/office/drawing/2014/main" id="{2BF8EC46-3000-4386-9395-CFEE57097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1050" y="4868863"/>
            <a:ext cx="1296988" cy="863600"/>
          </a:xfrm>
          <a:prstGeom prst="rect">
            <a:avLst/>
          </a:prstGeom>
          <a:noFill/>
        </p:spPr>
      </p:pic>
      <p:sp>
        <p:nvSpPr>
          <p:cNvPr id="19" name="Text Box 17">
            <a:extLst>
              <a:ext uri="{FF2B5EF4-FFF2-40B4-BE49-F238E27FC236}">
                <a16:creationId xmlns:a16="http://schemas.microsoft.com/office/drawing/2014/main" id="{658343C1-6848-4CB8-969D-C721A62F8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5734050"/>
            <a:ext cx="201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Arial" charset="0"/>
              </a:rPr>
              <a:t>新的特異功能領導</a:t>
            </a:r>
            <a:endParaRPr kumimoji="0" lang="zh-TW" altLang="en-US">
              <a:latin typeface="Arial" charset="0"/>
            </a:endParaRPr>
          </a:p>
        </p:txBody>
      </p:sp>
      <p:pic>
        <p:nvPicPr>
          <p:cNvPr id="20" name="Picture 18" descr="j0230770">
            <a:extLst>
              <a:ext uri="{FF2B5EF4-FFF2-40B4-BE49-F238E27FC236}">
                <a16:creationId xmlns:a16="http://schemas.microsoft.com/office/drawing/2014/main" id="{5AA7B026-1C3D-4E04-8749-6EEC1DC1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9750" y="3644900"/>
            <a:ext cx="1320800" cy="1195388"/>
          </a:xfrm>
          <a:prstGeom prst="rect">
            <a:avLst/>
          </a:prstGeom>
          <a:noFill/>
        </p:spPr>
      </p:pic>
      <p:sp>
        <p:nvSpPr>
          <p:cNvPr id="21" name="Text Box 19">
            <a:extLst>
              <a:ext uri="{FF2B5EF4-FFF2-40B4-BE49-F238E27FC236}">
                <a16:creationId xmlns:a16="http://schemas.microsoft.com/office/drawing/2014/main" id="{99CEAFA1-6915-4E96-A7F8-95B67942E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56" y="4848600"/>
            <a:ext cx="149271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>
                <a:latin typeface="Arial" charset="0"/>
              </a:rPr>
              <a:t>奇葩的規範</a:t>
            </a:r>
            <a:endParaRPr lang="en-US" altLang="zh-TW">
              <a:latin typeface="Arial" charset="0"/>
            </a:endParaRPr>
          </a:p>
          <a:p>
            <a:r>
              <a:rPr kumimoji="0" lang="en-US" altLang="zh-TW">
                <a:latin typeface="Arial" charset="0"/>
              </a:rPr>
              <a:t>(</a:t>
            </a:r>
            <a:r>
              <a:rPr kumimoji="0" lang="zh-TW" altLang="en-US">
                <a:latin typeface="Arial" charset="0"/>
              </a:rPr>
              <a:t>你失去熱情</a:t>
            </a:r>
            <a:r>
              <a:rPr kumimoji="0" lang="en-US" altLang="zh-TW">
                <a:latin typeface="Arial" charset="0"/>
              </a:rPr>
              <a:t>)</a:t>
            </a:r>
            <a:endParaRPr kumimoji="0" lang="zh-TW" altLang="en-US">
              <a:latin typeface="Arial" charset="0"/>
            </a:endParaRPr>
          </a:p>
        </p:txBody>
      </p:sp>
      <p:sp>
        <p:nvSpPr>
          <p:cNvPr id="22" name="AutoShape 20">
            <a:extLst>
              <a:ext uri="{FF2B5EF4-FFF2-40B4-BE49-F238E27FC236}">
                <a16:creationId xmlns:a16="http://schemas.microsoft.com/office/drawing/2014/main" id="{A199CB1E-35D7-4362-B327-23CAAA168A31}"/>
              </a:ext>
            </a:extLst>
          </p:cNvPr>
          <p:cNvSpPr>
            <a:spLocks noChangeArrowheads="1"/>
          </p:cNvSpPr>
          <p:nvPr/>
        </p:nvSpPr>
        <p:spPr bwMode="auto">
          <a:xfrm rot="-795305">
            <a:off x="2411413" y="2133600"/>
            <a:ext cx="503237" cy="287338"/>
          </a:xfrm>
          <a:prstGeom prst="rightArrow">
            <a:avLst>
              <a:gd name="adj1" fmla="val 50000"/>
              <a:gd name="adj2" fmla="val 43784"/>
            </a:avLst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23" name="AutoShape 21">
            <a:extLst>
              <a:ext uri="{FF2B5EF4-FFF2-40B4-BE49-F238E27FC236}">
                <a16:creationId xmlns:a16="http://schemas.microsoft.com/office/drawing/2014/main" id="{720F7D80-12AE-475E-801E-8E25D7B24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2060575"/>
            <a:ext cx="503237" cy="287338"/>
          </a:xfrm>
          <a:prstGeom prst="rightArrow">
            <a:avLst>
              <a:gd name="adj1" fmla="val 50000"/>
              <a:gd name="adj2" fmla="val 437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AutoShape 22">
            <a:extLst>
              <a:ext uri="{FF2B5EF4-FFF2-40B4-BE49-F238E27FC236}">
                <a16:creationId xmlns:a16="http://schemas.microsoft.com/office/drawing/2014/main" id="{AD751975-C3AE-4385-850A-76B3ECD92C0D}"/>
              </a:ext>
            </a:extLst>
          </p:cNvPr>
          <p:cNvSpPr>
            <a:spLocks noChangeArrowheads="1"/>
          </p:cNvSpPr>
          <p:nvPr/>
        </p:nvSpPr>
        <p:spPr bwMode="auto">
          <a:xfrm rot="989337">
            <a:off x="6227763" y="2276475"/>
            <a:ext cx="503237" cy="287338"/>
          </a:xfrm>
          <a:prstGeom prst="rightArrow">
            <a:avLst>
              <a:gd name="adj1" fmla="val 50000"/>
              <a:gd name="adj2" fmla="val 437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" name="AutoShape 23">
            <a:extLst>
              <a:ext uri="{FF2B5EF4-FFF2-40B4-BE49-F238E27FC236}">
                <a16:creationId xmlns:a16="http://schemas.microsoft.com/office/drawing/2014/main" id="{260E584C-95EF-42E3-A3E8-B7BA419680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347720" y="3500727"/>
            <a:ext cx="354055" cy="287337"/>
          </a:xfrm>
          <a:prstGeom prst="rightArrow">
            <a:avLst>
              <a:gd name="adj1" fmla="val 50000"/>
              <a:gd name="adj2" fmla="val 312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8D656C06-0BE5-48B6-BD7D-D7DC7D87B775}"/>
              </a:ext>
            </a:extLst>
          </p:cNvPr>
          <p:cNvSpPr>
            <a:spLocks noChangeArrowheads="1"/>
          </p:cNvSpPr>
          <p:nvPr/>
        </p:nvSpPr>
        <p:spPr bwMode="auto">
          <a:xfrm rot="8564682">
            <a:off x="6804025" y="5445125"/>
            <a:ext cx="358775" cy="287338"/>
          </a:xfrm>
          <a:prstGeom prst="rightArrow">
            <a:avLst>
              <a:gd name="adj1" fmla="val 50000"/>
              <a:gd name="adj2" fmla="val 312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" name="AutoShape 25">
            <a:extLst>
              <a:ext uri="{FF2B5EF4-FFF2-40B4-BE49-F238E27FC236}">
                <a16:creationId xmlns:a16="http://schemas.microsoft.com/office/drawing/2014/main" id="{6FDF0128-9D7E-41BA-8E21-A55386B4AE9D}"/>
              </a:ext>
            </a:extLst>
          </p:cNvPr>
          <p:cNvSpPr>
            <a:spLocks noChangeArrowheads="1"/>
          </p:cNvSpPr>
          <p:nvPr/>
        </p:nvSpPr>
        <p:spPr bwMode="auto">
          <a:xfrm rot="10021832">
            <a:off x="5076825" y="5661025"/>
            <a:ext cx="358775" cy="287338"/>
          </a:xfrm>
          <a:prstGeom prst="rightArrow">
            <a:avLst>
              <a:gd name="adj1" fmla="val 50000"/>
              <a:gd name="adj2" fmla="val 312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8" name="AutoShape 26">
            <a:extLst>
              <a:ext uri="{FF2B5EF4-FFF2-40B4-BE49-F238E27FC236}">
                <a16:creationId xmlns:a16="http://schemas.microsoft.com/office/drawing/2014/main" id="{54857837-B826-4C1B-ACA4-4D62977A7AD8}"/>
              </a:ext>
            </a:extLst>
          </p:cNvPr>
          <p:cNvSpPr>
            <a:spLocks noChangeArrowheads="1"/>
          </p:cNvSpPr>
          <p:nvPr/>
        </p:nvSpPr>
        <p:spPr bwMode="auto">
          <a:xfrm rot="12043236">
            <a:off x="3348038" y="5373688"/>
            <a:ext cx="358775" cy="287337"/>
          </a:xfrm>
          <a:prstGeom prst="rightArrow">
            <a:avLst>
              <a:gd name="adj1" fmla="val 50000"/>
              <a:gd name="adj2" fmla="val 312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AutoShape 27">
            <a:extLst>
              <a:ext uri="{FF2B5EF4-FFF2-40B4-BE49-F238E27FC236}">
                <a16:creationId xmlns:a16="http://schemas.microsoft.com/office/drawing/2014/main" id="{F42C4CDC-ED6C-4F73-816A-9A5E9014038F}"/>
              </a:ext>
            </a:extLst>
          </p:cNvPr>
          <p:cNvSpPr>
            <a:spLocks noChangeArrowheads="1"/>
          </p:cNvSpPr>
          <p:nvPr/>
        </p:nvSpPr>
        <p:spPr bwMode="auto">
          <a:xfrm rot="12857462">
            <a:off x="1835150" y="4508500"/>
            <a:ext cx="358775" cy="287338"/>
          </a:xfrm>
          <a:prstGeom prst="rightArrow">
            <a:avLst>
              <a:gd name="adj1" fmla="val 50000"/>
              <a:gd name="adj2" fmla="val 312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AutoShape 28">
            <a:extLst>
              <a:ext uri="{FF2B5EF4-FFF2-40B4-BE49-F238E27FC236}">
                <a16:creationId xmlns:a16="http://schemas.microsoft.com/office/drawing/2014/main" id="{ED17BE2B-1050-45AA-A5A5-24A90496B73E}"/>
              </a:ext>
            </a:extLst>
          </p:cNvPr>
          <p:cNvSpPr>
            <a:spLocks noChangeArrowheads="1"/>
          </p:cNvSpPr>
          <p:nvPr/>
        </p:nvSpPr>
        <p:spPr bwMode="auto">
          <a:xfrm rot="-4566920">
            <a:off x="1258094" y="3285332"/>
            <a:ext cx="358775" cy="287337"/>
          </a:xfrm>
          <a:prstGeom prst="rightArrow">
            <a:avLst>
              <a:gd name="adj1" fmla="val 50000"/>
              <a:gd name="adj2" fmla="val 312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1" name="Picture 29" descr="MCj02955880000[1]">
            <a:extLst>
              <a:ext uri="{FF2B5EF4-FFF2-40B4-BE49-F238E27FC236}">
                <a16:creationId xmlns:a16="http://schemas.microsoft.com/office/drawing/2014/main" id="{E58ACF33-D0E8-4FB6-95E8-9BD84CD34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73993" y="3844194"/>
            <a:ext cx="1165225" cy="1200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49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5" grpId="0"/>
      <p:bldP spid="17" grpId="0"/>
      <p:bldP spid="19" grpId="0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5B2616-9E1C-4289-B8F0-1C7E9811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管理基本精神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86A1196-79C6-427C-8EAB-B379FB1A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0695" y="2041610"/>
            <a:ext cx="7537690" cy="40255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616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A11AF3-59E0-4F8F-B6C9-9DCEDA3E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主要流派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72A6E-7196-4CCD-BD68-D857F5EA06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/>
              <a:t>專案管理 </a:t>
            </a:r>
            <a:r>
              <a:rPr lang="en-US" altLang="zh-TW"/>
              <a:t>-PMP</a:t>
            </a:r>
          </a:p>
          <a:p>
            <a:pPr lvl="1"/>
            <a:r>
              <a:rPr lang="zh-TW" altLang="en-US"/>
              <a:t>企業角度</a:t>
            </a:r>
            <a:endParaRPr lang="en-US" altLang="zh-TW"/>
          </a:p>
          <a:p>
            <a:pPr lvl="1"/>
            <a:r>
              <a:rPr lang="zh-TW" altLang="en-US"/>
              <a:t>統籌規劃與分享</a:t>
            </a:r>
            <a:endParaRPr lang="en-US" altLang="zh-TW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6152B45-83CE-4A4F-80A4-1DBD180768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/>
              <a:t>敏捷開發 </a:t>
            </a:r>
            <a:r>
              <a:rPr lang="en-US" altLang="zh-TW"/>
              <a:t>-</a:t>
            </a:r>
            <a:r>
              <a:rPr lang="zh-TW" altLang="en-US"/>
              <a:t> </a:t>
            </a:r>
            <a:r>
              <a:rPr lang="en-US" altLang="zh-TW"/>
              <a:t>SCRUM</a:t>
            </a:r>
          </a:p>
          <a:p>
            <a:pPr lvl="1"/>
            <a:r>
              <a:rPr lang="zh-TW" altLang="en-US"/>
              <a:t>專注重點的規劃</a:t>
            </a:r>
            <a:endParaRPr lang="en-US" altLang="zh-TW"/>
          </a:p>
          <a:p>
            <a:pPr lvl="1"/>
            <a:r>
              <a:rPr lang="zh-TW" altLang="en-US"/>
              <a:t>文件量較少</a:t>
            </a:r>
          </a:p>
          <a:p>
            <a:endParaRPr lang="zh-TW" alt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2D8E499-E465-4877-A5FD-6E7DA0331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335" y="3340941"/>
            <a:ext cx="3817712" cy="2584730"/>
          </a:xfrm>
          <a:prstGeom prst="rect">
            <a:avLst/>
          </a:prstGeom>
          <a:noFill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E24B42A-A8A2-46B3-8FC0-6F29483C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1369" y="3252975"/>
            <a:ext cx="3650717" cy="2760662"/>
          </a:xfrm>
          <a:prstGeom prst="rect">
            <a:avLst/>
          </a:prstGeom>
          <a:noFill/>
        </p:spPr>
      </p:pic>
      <p:pic>
        <p:nvPicPr>
          <p:cNvPr id="7" name="Picture 3" descr="Image:Scrum process.svg">
            <a:hlinkClick r:id="rId4"/>
            <a:extLst>
              <a:ext uri="{FF2B5EF4-FFF2-40B4-BE49-F238E27FC236}">
                <a16:creationId xmlns:a16="http://schemas.microsoft.com/office/drawing/2014/main" id="{5430BFED-C5C7-4E02-A8C6-99E7EB59D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29905" y="4304040"/>
            <a:ext cx="2494244" cy="1247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4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9C36C6C-D804-4D2B-81F8-182FEE80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兩者差異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78A6CB3-6D37-4F12-BB2A-5B2BA08A7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3136900"/>
            <a:ext cx="1382712" cy="74453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TW" altLang="en-US"/>
              <a:t>產業角度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8A3B5C4-88B5-4FDE-AF1A-9E1F2C329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275" y="3135313"/>
            <a:ext cx="1382713" cy="744537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TW" altLang="en-US"/>
              <a:t>專案管理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FB57EAD-52CB-4140-BE24-4B48931CC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213" y="3135313"/>
            <a:ext cx="1382712" cy="7445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TW" altLang="en-US"/>
              <a:t>產業需求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26FCF7E-5503-4177-9628-327F162A2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213" y="2082800"/>
            <a:ext cx="1382712" cy="7445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TW" altLang="en-US"/>
              <a:t>團隊特性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85EAC32-EFAF-4008-AF27-B6067FF55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4284663"/>
            <a:ext cx="1382712" cy="7445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TW" altLang="en-US"/>
              <a:t>專案性質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081CB6E-37EA-4F0A-B931-F3516954A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125" y="3135313"/>
            <a:ext cx="1382713" cy="744537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TW" altLang="en-US"/>
              <a:t>敏捷開發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D144FC77-6900-4CB8-8798-D5332BF25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338" y="3136900"/>
            <a:ext cx="1382712" cy="74453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TW" altLang="en-US"/>
              <a:t>小團隊</a:t>
            </a:r>
            <a:endParaRPr lang="en-US" altLang="zh-TW"/>
          </a:p>
          <a:p>
            <a:pPr algn="ctr"/>
            <a:r>
              <a:rPr lang="zh-TW" altLang="en-US"/>
              <a:t>開發者角度</a:t>
            </a:r>
          </a:p>
        </p:txBody>
      </p:sp>
      <p:cxnSp>
        <p:nvCxnSpPr>
          <p:cNvPr id="14" name="AutoShape 10">
            <a:extLst>
              <a:ext uri="{FF2B5EF4-FFF2-40B4-BE49-F238E27FC236}">
                <a16:creationId xmlns:a16="http://schemas.microsoft.com/office/drawing/2014/main" id="{089C5F3D-1425-44CE-96F7-983BF4B39F96}"/>
              </a:ext>
            </a:extLst>
          </p:cNvPr>
          <p:cNvCxnSpPr>
            <a:cxnSpLocks noChangeShapeType="1"/>
            <a:stCxn id="7" idx="3"/>
            <a:endCxn id="8" idx="1"/>
          </p:cNvCxnSpPr>
          <p:nvPr/>
        </p:nvCxnSpPr>
        <p:spPr bwMode="auto">
          <a:xfrm flipV="1">
            <a:off x="1828800" y="3508375"/>
            <a:ext cx="371475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AutoShape 11">
            <a:extLst>
              <a:ext uri="{FF2B5EF4-FFF2-40B4-BE49-F238E27FC236}">
                <a16:creationId xmlns:a16="http://schemas.microsoft.com/office/drawing/2014/main" id="{1E55E156-63A2-4AF2-8A57-D4F07C87868E}"/>
              </a:ext>
            </a:extLst>
          </p:cNvPr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3582988" y="3508375"/>
            <a:ext cx="403225" cy="0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AutoShape 12">
            <a:extLst>
              <a:ext uri="{FF2B5EF4-FFF2-40B4-BE49-F238E27FC236}">
                <a16:creationId xmlns:a16="http://schemas.microsoft.com/office/drawing/2014/main" id="{FCAFE491-77A0-48E3-8E85-44C6E3641D0C}"/>
              </a:ext>
            </a:extLst>
          </p:cNvPr>
          <p:cNvCxnSpPr>
            <a:cxnSpLocks noChangeShapeType="1"/>
            <a:stCxn id="8" idx="3"/>
            <a:endCxn id="10" idx="1"/>
          </p:cNvCxnSpPr>
          <p:nvPr/>
        </p:nvCxnSpPr>
        <p:spPr bwMode="auto">
          <a:xfrm flipV="1">
            <a:off x="3582988" y="2455863"/>
            <a:ext cx="403225" cy="1052512"/>
          </a:xfrm>
          <a:prstGeom prst="bentConnector3">
            <a:avLst>
              <a:gd name="adj1" fmla="val 49606"/>
            </a:avLst>
          </a:prstGeom>
          <a:ln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AutoShape 13">
            <a:extLst>
              <a:ext uri="{FF2B5EF4-FFF2-40B4-BE49-F238E27FC236}">
                <a16:creationId xmlns:a16="http://schemas.microsoft.com/office/drawing/2014/main" id="{6FC019A9-84F4-4507-A078-AA6C386321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0763" y="3508375"/>
            <a:ext cx="434975" cy="1149350"/>
          </a:xfrm>
          <a:prstGeom prst="bentConnector3">
            <a:avLst>
              <a:gd name="adj1" fmla="val 49634"/>
            </a:avLst>
          </a:prstGeom>
          <a:ln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7A2E917F-47D3-4A71-9042-F62FA48F9DB2}"/>
              </a:ext>
            </a:extLst>
          </p:cNvPr>
          <p:cNvCxnSpPr>
            <a:cxnSpLocks noChangeShapeType="1"/>
            <a:stCxn id="12" idx="1"/>
            <a:endCxn id="11" idx="3"/>
          </p:cNvCxnSpPr>
          <p:nvPr/>
        </p:nvCxnSpPr>
        <p:spPr bwMode="auto">
          <a:xfrm rot="10800000" flipV="1">
            <a:off x="5378450" y="3508375"/>
            <a:ext cx="320675" cy="1149350"/>
          </a:xfrm>
          <a:prstGeom prst="bentConnector3">
            <a:avLst>
              <a:gd name="adj1" fmla="val 50000"/>
            </a:avLst>
          </a:prstGeom>
          <a:ln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AutoShape 15">
            <a:extLst>
              <a:ext uri="{FF2B5EF4-FFF2-40B4-BE49-F238E27FC236}">
                <a16:creationId xmlns:a16="http://schemas.microsoft.com/office/drawing/2014/main" id="{137904E2-FA85-4EBA-A692-1BBC318EC094}"/>
              </a:ext>
            </a:extLst>
          </p:cNvPr>
          <p:cNvCxnSpPr>
            <a:cxnSpLocks noChangeShapeType="1"/>
            <a:stCxn id="12" idx="1"/>
            <a:endCxn id="9" idx="3"/>
          </p:cNvCxnSpPr>
          <p:nvPr/>
        </p:nvCxnSpPr>
        <p:spPr bwMode="auto">
          <a:xfrm flipH="1">
            <a:off x="5368925" y="3508375"/>
            <a:ext cx="330200" cy="0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AutoShape 16">
            <a:extLst>
              <a:ext uri="{FF2B5EF4-FFF2-40B4-BE49-F238E27FC236}">
                <a16:creationId xmlns:a16="http://schemas.microsoft.com/office/drawing/2014/main" id="{CCCA4BB4-B5AC-4ED8-BDAA-8A1DD3C43F27}"/>
              </a:ext>
            </a:extLst>
          </p:cNvPr>
          <p:cNvCxnSpPr>
            <a:cxnSpLocks noChangeShapeType="1"/>
            <a:stCxn id="12" idx="1"/>
            <a:endCxn id="10" idx="3"/>
          </p:cNvCxnSpPr>
          <p:nvPr/>
        </p:nvCxnSpPr>
        <p:spPr bwMode="auto">
          <a:xfrm rot="10800000">
            <a:off x="5368925" y="2455863"/>
            <a:ext cx="330200" cy="1052512"/>
          </a:xfrm>
          <a:prstGeom prst="bentConnector3">
            <a:avLst>
              <a:gd name="adj1" fmla="val 50000"/>
            </a:avLst>
          </a:prstGeom>
          <a:ln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AutoShape 17">
            <a:extLst>
              <a:ext uri="{FF2B5EF4-FFF2-40B4-BE49-F238E27FC236}">
                <a16:creationId xmlns:a16="http://schemas.microsoft.com/office/drawing/2014/main" id="{F5E74A03-9F35-415E-8D9D-2634FFA793A8}"/>
              </a:ext>
            </a:extLst>
          </p:cNvPr>
          <p:cNvCxnSpPr>
            <a:cxnSpLocks noChangeShapeType="1"/>
            <a:stCxn id="13" idx="1"/>
            <a:endCxn id="12" idx="3"/>
          </p:cNvCxnSpPr>
          <p:nvPr/>
        </p:nvCxnSpPr>
        <p:spPr bwMode="auto">
          <a:xfrm flipH="1" flipV="1">
            <a:off x="7081838" y="3508375"/>
            <a:ext cx="3175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AutoShape 19">
            <a:extLst>
              <a:ext uri="{FF2B5EF4-FFF2-40B4-BE49-F238E27FC236}">
                <a16:creationId xmlns:a16="http://schemas.microsoft.com/office/drawing/2014/main" id="{66A33A19-C433-4AC7-AE0C-2FC76AC3E7EF}"/>
              </a:ext>
            </a:extLst>
          </p:cNvPr>
          <p:cNvSpPr>
            <a:spLocks/>
          </p:cNvSpPr>
          <p:nvPr/>
        </p:nvSpPr>
        <p:spPr bwMode="auto">
          <a:xfrm>
            <a:off x="677334" y="4832725"/>
            <a:ext cx="1541463" cy="790575"/>
          </a:xfrm>
          <a:prstGeom prst="borderCallout2">
            <a:avLst>
              <a:gd name="adj1" fmla="val 14458"/>
              <a:gd name="adj2" fmla="val 104944"/>
              <a:gd name="adj3" fmla="val 14458"/>
              <a:gd name="adj4" fmla="val 121523"/>
              <a:gd name="adj5" fmla="val -17671"/>
              <a:gd name="adj6" fmla="val 138722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TW" altLang="en-US"/>
              <a:t>從完整的管理程序簡化</a:t>
            </a:r>
          </a:p>
        </p:txBody>
      </p:sp>
      <p:sp>
        <p:nvSpPr>
          <p:cNvPr id="25" name="AutoShape 21">
            <a:extLst>
              <a:ext uri="{FF2B5EF4-FFF2-40B4-BE49-F238E27FC236}">
                <a16:creationId xmlns:a16="http://schemas.microsoft.com/office/drawing/2014/main" id="{85B01C82-5F90-4BD7-99B8-46FBC6CC2696}"/>
              </a:ext>
            </a:extLst>
          </p:cNvPr>
          <p:cNvSpPr>
            <a:spLocks/>
          </p:cNvSpPr>
          <p:nvPr/>
        </p:nvSpPr>
        <p:spPr bwMode="auto">
          <a:xfrm>
            <a:off x="6958013" y="4818063"/>
            <a:ext cx="1541462" cy="790575"/>
          </a:xfrm>
          <a:prstGeom prst="borderCallout2">
            <a:avLst>
              <a:gd name="adj1" fmla="val 14458"/>
              <a:gd name="adj2" fmla="val -4944"/>
              <a:gd name="adj3" fmla="val 14458"/>
              <a:gd name="adj4" fmla="val -13801"/>
              <a:gd name="adj5" fmla="val -12046"/>
              <a:gd name="adj6" fmla="val -22968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TW" altLang="en-US"/>
              <a:t>從基礎的管理程序加強</a:t>
            </a:r>
          </a:p>
        </p:txBody>
      </p:sp>
    </p:spTree>
    <p:extLst>
      <p:ext uri="{BB962C8B-B14F-4D97-AF65-F5344CB8AC3E}">
        <p14:creationId xmlns:p14="http://schemas.microsoft.com/office/powerpoint/2010/main" val="86611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91F9740-EC6A-4C96-B0D6-1B4D98B0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應該被管控的項目</a:t>
            </a:r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1BFB26B9-315D-4FDC-B64F-2859E4723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457817"/>
              </p:ext>
            </p:extLst>
          </p:nvPr>
        </p:nvGraphicFramePr>
        <p:xfrm>
          <a:off x="677862" y="2160588"/>
          <a:ext cx="8694740" cy="3514728"/>
        </p:xfrm>
        <a:graphic>
          <a:graphicData uri="http://schemas.openxmlformats.org/drawingml/2006/table">
            <a:tbl>
              <a:tblPr/>
              <a:tblGrid>
                <a:gridCol w="869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9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9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94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94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94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94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整合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範疇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時程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成本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品質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資源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溝通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風險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採購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初始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計畫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  <a:endParaRPr kumimoji="1" lang="en-US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執行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監控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結案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FC61AC13-61ED-4FDD-9E67-CEAB80F0582C}"/>
              </a:ext>
            </a:extLst>
          </p:cNvPr>
          <p:cNvSpPr/>
          <p:nvPr/>
        </p:nvSpPr>
        <p:spPr>
          <a:xfrm>
            <a:off x="9482274" y="2716306"/>
            <a:ext cx="1042291" cy="2959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259AA0-DE66-46E3-8229-15720D5C86C2}"/>
              </a:ext>
            </a:extLst>
          </p:cNvPr>
          <p:cNvSpPr txBox="1"/>
          <p:nvPr/>
        </p:nvSpPr>
        <p:spPr>
          <a:xfrm>
            <a:off x="9740366" y="234697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Act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2EEB4D-2DD1-4E95-B256-39AA905EDB42}"/>
              </a:ext>
            </a:extLst>
          </p:cNvPr>
          <p:cNvSpPr txBox="1"/>
          <p:nvPr/>
        </p:nvSpPr>
        <p:spPr>
          <a:xfrm>
            <a:off x="9740366" y="342900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Plan</a:t>
            </a:r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472B1CC-0D81-4883-9508-14D6F04CFA61}"/>
              </a:ext>
            </a:extLst>
          </p:cNvPr>
          <p:cNvSpPr txBox="1"/>
          <p:nvPr/>
        </p:nvSpPr>
        <p:spPr>
          <a:xfrm>
            <a:off x="9778838" y="3982998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Do</a:t>
            </a:r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6A85492-C02F-4446-BB35-7978EB2D79AA}"/>
              </a:ext>
            </a:extLst>
          </p:cNvPr>
          <p:cNvSpPr txBox="1"/>
          <p:nvPr/>
        </p:nvSpPr>
        <p:spPr>
          <a:xfrm>
            <a:off x="9600103" y="4644491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Check</a:t>
            </a:r>
            <a:endParaRPr lang="zh-TW" altLang="en-US"/>
          </a:p>
        </p:txBody>
      </p:sp>
      <p:sp>
        <p:nvSpPr>
          <p:cNvPr id="16" name="箭號: 向左 15">
            <a:extLst>
              <a:ext uri="{FF2B5EF4-FFF2-40B4-BE49-F238E27FC236}">
                <a16:creationId xmlns:a16="http://schemas.microsoft.com/office/drawing/2014/main" id="{E3683FC3-6E33-4918-8E1E-C890F3A154DD}"/>
              </a:ext>
            </a:extLst>
          </p:cNvPr>
          <p:cNvSpPr/>
          <p:nvPr/>
        </p:nvSpPr>
        <p:spPr>
          <a:xfrm>
            <a:off x="9274002" y="3485902"/>
            <a:ext cx="367764" cy="303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左 16">
            <a:extLst>
              <a:ext uri="{FF2B5EF4-FFF2-40B4-BE49-F238E27FC236}">
                <a16:creationId xmlns:a16="http://schemas.microsoft.com/office/drawing/2014/main" id="{A40AC870-62D3-4EA1-BAD8-EFF1D40472F1}"/>
              </a:ext>
            </a:extLst>
          </p:cNvPr>
          <p:cNvSpPr/>
          <p:nvPr/>
        </p:nvSpPr>
        <p:spPr>
          <a:xfrm>
            <a:off x="9274002" y="4042546"/>
            <a:ext cx="367764" cy="303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左 17">
            <a:extLst>
              <a:ext uri="{FF2B5EF4-FFF2-40B4-BE49-F238E27FC236}">
                <a16:creationId xmlns:a16="http://schemas.microsoft.com/office/drawing/2014/main" id="{FE7D1ECA-204E-4CA1-A82B-EA477D18BD9A}"/>
              </a:ext>
            </a:extLst>
          </p:cNvPr>
          <p:cNvSpPr/>
          <p:nvPr/>
        </p:nvSpPr>
        <p:spPr>
          <a:xfrm>
            <a:off x="9274002" y="4634990"/>
            <a:ext cx="367764" cy="303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613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E2034-FBD3-481E-A416-D9A88705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先來確定你想怎麼管理專案</a:t>
            </a:r>
            <a:r>
              <a:rPr lang="en-US" altLang="zh-TW"/>
              <a:t>?</a:t>
            </a:r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90594D-2BC3-4520-8194-A7C084606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確定管理紅線</a:t>
            </a:r>
          </a:p>
        </p:txBody>
      </p:sp>
    </p:spTree>
    <p:extLst>
      <p:ext uri="{BB962C8B-B14F-4D97-AF65-F5344CB8AC3E}">
        <p14:creationId xmlns:p14="http://schemas.microsoft.com/office/powerpoint/2010/main" val="1866222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0D5475-9EEE-4494-8F5F-5134A15A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如何設計里程碑</a:t>
            </a:r>
            <a:r>
              <a:rPr lang="en-US" altLang="zh-TW"/>
              <a:t>?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D1370F5-8C53-47B6-871C-D607A864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幫助安排工作先後</a:t>
            </a:r>
            <a:endParaRPr lang="en-US" altLang="zh-TW"/>
          </a:p>
          <a:p>
            <a:r>
              <a:rPr lang="zh-TW" altLang="en-US"/>
              <a:t>確認達到目標的</a:t>
            </a:r>
            <a:r>
              <a:rPr lang="en-US" altLang="zh-TW"/>
              <a:t>”</a:t>
            </a:r>
            <a:r>
              <a:rPr lang="zh-TW" altLang="en-US"/>
              <a:t>安全步驟</a:t>
            </a:r>
            <a:r>
              <a:rPr lang="en-US" altLang="zh-TW"/>
              <a:t>”</a:t>
            </a:r>
          </a:p>
          <a:p>
            <a:r>
              <a:rPr lang="zh-TW" altLang="en-US"/>
              <a:t>沒有各家一致的方法，但有建議的精神</a:t>
            </a:r>
            <a:endParaRPr lang="en-US" altLang="zh-TW"/>
          </a:p>
          <a:p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ACF2EDF-0619-40B3-8F7F-36824269B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35" y="3598937"/>
            <a:ext cx="84582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E793CAF-3921-4FEE-BE5D-0705C56C792D}"/>
              </a:ext>
            </a:extLst>
          </p:cNvPr>
          <p:cNvSpPr txBox="1"/>
          <p:nvPr/>
        </p:nvSpPr>
        <p:spPr>
          <a:xfrm>
            <a:off x="354168" y="3598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風險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A6EAE0D-C6A4-4C2D-B73E-2A77E9A9A14D}"/>
              </a:ext>
            </a:extLst>
          </p:cNvPr>
          <p:cNvSpPr txBox="1"/>
          <p:nvPr/>
        </p:nvSpPr>
        <p:spPr>
          <a:xfrm>
            <a:off x="8802104" y="61706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90667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7DFE5F-B399-304A-9E3F-FB4777BA2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470" y="566738"/>
            <a:ext cx="3183556" cy="1320800"/>
          </a:xfrm>
        </p:spPr>
        <p:txBody>
          <a:bodyPr anchor="ctr">
            <a:normAutofit/>
          </a:bodyPr>
          <a:lstStyle/>
          <a:p>
            <a:r>
              <a:rPr lang="en-TW"/>
              <a:t>全球遊戲產值分佈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90FD642C-BF93-4991-BC82-8277F938A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0" y="2160589"/>
            <a:ext cx="3176589" cy="388077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128B7B-F131-EA4E-A5F8-246847610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75" y="131440"/>
            <a:ext cx="5347614" cy="672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913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6BE6E2-858A-4F54-AF6A-712C8F68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里程碑的範例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DE7EF1-CA96-439A-A24E-7DE439120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先把時間切段落</a:t>
            </a:r>
            <a:r>
              <a:rPr lang="en-US" altLang="zh-TW">
                <a:sym typeface="Wingdings" panose="05000000000000000000" pitchFamily="2" charset="2"/>
              </a:rPr>
              <a:t></a:t>
            </a:r>
            <a:r>
              <a:rPr lang="zh-TW" altLang="en-US"/>
              <a:t>猜想每階段目標與時間</a:t>
            </a:r>
            <a:endParaRPr lang="en-US" altLang="zh-TW">
              <a:sym typeface="Wingdings" panose="05000000000000000000" pitchFamily="2" charset="2"/>
            </a:endParaRPr>
          </a:p>
          <a:p>
            <a:pPr lvl="1"/>
            <a:endParaRPr lang="en-US" altLang="zh-TW">
              <a:sym typeface="Wingdings" panose="05000000000000000000" pitchFamily="2" charset="2"/>
            </a:endParaRPr>
          </a:p>
          <a:p>
            <a:pPr lvl="1"/>
            <a:endParaRPr lang="en-US" altLang="zh-TW">
              <a:sym typeface="Wingdings" panose="05000000000000000000" pitchFamily="2" charset="2"/>
            </a:endParaRPr>
          </a:p>
          <a:p>
            <a:pPr lvl="1"/>
            <a:endParaRPr lang="en-US" altLang="zh-TW">
              <a:sym typeface="Wingdings" panose="05000000000000000000" pitchFamily="2" charset="2"/>
            </a:endParaRPr>
          </a:p>
          <a:p>
            <a:pPr lvl="1"/>
            <a:endParaRPr lang="en-US" altLang="zh-TW">
              <a:sym typeface="Wingdings" panose="05000000000000000000" pitchFamily="2" charset="2"/>
            </a:endParaRPr>
          </a:p>
          <a:p>
            <a:pPr lvl="1"/>
            <a:r>
              <a:rPr lang="zh-TW" altLang="en-US">
                <a:sym typeface="Wingdings" panose="05000000000000000000" pitchFamily="2" charset="2"/>
              </a:rPr>
              <a:t>但是每個階段要做甚麼呢</a:t>
            </a:r>
            <a:r>
              <a:rPr lang="en-US" altLang="zh-TW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zh-TW" altLang="en-US">
                <a:sym typeface="Wingdings" panose="05000000000000000000" pitchFamily="2" charset="2"/>
              </a:rPr>
              <a:t>大家有共識嗎</a:t>
            </a:r>
            <a:r>
              <a:rPr lang="en-US" altLang="zh-TW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zh-TW" altLang="en-US">
                <a:sym typeface="Wingdings" panose="05000000000000000000" pitchFamily="2" charset="2"/>
              </a:rPr>
              <a:t>出了狀況怎麼處理</a:t>
            </a:r>
            <a:r>
              <a:rPr lang="en-US" altLang="zh-TW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zh-TW" altLang="en-US">
                <a:sym typeface="Wingdings" panose="05000000000000000000" pitchFamily="2" charset="2"/>
              </a:rPr>
              <a:t>目標是否太遠大，資源不夠，做不完</a:t>
            </a:r>
            <a:r>
              <a:rPr lang="en-US" altLang="zh-TW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zh-TW" altLang="en-US">
                <a:sym typeface="Wingdings" panose="05000000000000000000" pitchFamily="2" charset="2"/>
              </a:rPr>
              <a:t>技術力夠嗎</a:t>
            </a:r>
            <a:r>
              <a:rPr lang="en-US" altLang="zh-TW">
                <a:sym typeface="Wingdings" panose="05000000000000000000" pitchFamily="2" charset="2"/>
              </a:rPr>
              <a:t>?</a:t>
            </a: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7E41F5-959A-499B-B333-021CC1CE50CF}"/>
              </a:ext>
            </a:extLst>
          </p:cNvPr>
          <p:cNvSpPr/>
          <p:nvPr/>
        </p:nvSpPr>
        <p:spPr>
          <a:xfrm>
            <a:off x="677334" y="2663498"/>
            <a:ext cx="1500188" cy="1000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/>
              <a:t>(</a:t>
            </a:r>
            <a:r>
              <a:rPr kumimoji="0" lang="zh-TW" altLang="en-US"/>
              <a:t>發想</a:t>
            </a:r>
            <a:r>
              <a:rPr kumimoji="0" lang="en-US" altLang="zh-TW"/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提案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EB9CB7-3DDC-45F2-B99E-ACBB0DB07D66}"/>
              </a:ext>
            </a:extLst>
          </p:cNvPr>
          <p:cNvSpPr/>
          <p:nvPr/>
        </p:nvSpPr>
        <p:spPr>
          <a:xfrm>
            <a:off x="2534709" y="2663498"/>
            <a:ext cx="1500188" cy="10001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雛形測試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/>
              <a:t>1</a:t>
            </a:r>
            <a:r>
              <a:rPr kumimoji="0" lang="zh-TW" altLang="en-US"/>
              <a:t>個月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D76491-6EC9-4363-84CD-51558B44DEED}"/>
              </a:ext>
            </a:extLst>
          </p:cNvPr>
          <p:cNvSpPr/>
          <p:nvPr/>
        </p:nvSpPr>
        <p:spPr>
          <a:xfrm>
            <a:off x="4320647" y="2663498"/>
            <a:ext cx="1500187" cy="10001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規格確定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/>
              <a:t>2</a:t>
            </a:r>
            <a:r>
              <a:rPr lang="zh-TW" altLang="en-US"/>
              <a:t>個月</a:t>
            </a:r>
            <a:endParaRPr kumimoji="0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3D0D4D-CCDE-4840-8803-DFD89EAE9A90}"/>
              </a:ext>
            </a:extLst>
          </p:cNvPr>
          <p:cNvSpPr/>
          <p:nvPr/>
        </p:nvSpPr>
        <p:spPr>
          <a:xfrm>
            <a:off x="6106584" y="2663498"/>
            <a:ext cx="1500188" cy="10001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量產整合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/>
              <a:t>兩個月</a:t>
            </a:r>
            <a:endParaRPr kumimoji="0" lang="zh-TW" altLang="en-US"/>
          </a:p>
        </p:txBody>
      </p:sp>
      <p:sp>
        <p:nvSpPr>
          <p:cNvPr id="8" name="向右箭號 11">
            <a:extLst>
              <a:ext uri="{FF2B5EF4-FFF2-40B4-BE49-F238E27FC236}">
                <a16:creationId xmlns:a16="http://schemas.microsoft.com/office/drawing/2014/main" id="{3EA53671-A827-4263-946E-E1DBCF3C5320}"/>
              </a:ext>
            </a:extLst>
          </p:cNvPr>
          <p:cNvSpPr/>
          <p:nvPr/>
        </p:nvSpPr>
        <p:spPr>
          <a:xfrm>
            <a:off x="2106084" y="3092123"/>
            <a:ext cx="428625" cy="2143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向右箭號 12">
            <a:extLst>
              <a:ext uri="{FF2B5EF4-FFF2-40B4-BE49-F238E27FC236}">
                <a16:creationId xmlns:a16="http://schemas.microsoft.com/office/drawing/2014/main" id="{AE5D2B26-B88A-4B64-81DF-C7EE2C2BC0BA}"/>
              </a:ext>
            </a:extLst>
          </p:cNvPr>
          <p:cNvSpPr/>
          <p:nvPr/>
        </p:nvSpPr>
        <p:spPr>
          <a:xfrm>
            <a:off x="3892022" y="3092123"/>
            <a:ext cx="428625" cy="2143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向右箭號 13">
            <a:extLst>
              <a:ext uri="{FF2B5EF4-FFF2-40B4-BE49-F238E27FC236}">
                <a16:creationId xmlns:a16="http://schemas.microsoft.com/office/drawing/2014/main" id="{6C122008-65F4-4A1F-8AFA-788647CD6A64}"/>
              </a:ext>
            </a:extLst>
          </p:cNvPr>
          <p:cNvSpPr/>
          <p:nvPr/>
        </p:nvSpPr>
        <p:spPr>
          <a:xfrm>
            <a:off x="5677959" y="3092123"/>
            <a:ext cx="428625" cy="2143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204931-8660-4657-B6B3-3B66F425EA94}"/>
              </a:ext>
            </a:extLst>
          </p:cNvPr>
          <p:cNvSpPr/>
          <p:nvPr/>
        </p:nvSpPr>
        <p:spPr>
          <a:xfrm>
            <a:off x="7892522" y="2663497"/>
            <a:ext cx="1500188" cy="1000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上市調整</a:t>
            </a:r>
            <a:endParaRPr kumimoji="0" lang="en-US" altLang="zh-TW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/>
              <a:t>一個月 </a:t>
            </a:r>
            <a:r>
              <a:rPr kumimoji="0" lang="en-US" altLang="zh-TW">
                <a:sym typeface="Wingdings" panose="05000000000000000000" pitchFamily="2" charset="2"/>
              </a:rPr>
              <a:t></a:t>
            </a:r>
            <a:endParaRPr kumimoji="0" lang="zh-TW" altLang="en-US"/>
          </a:p>
        </p:txBody>
      </p:sp>
      <p:sp>
        <p:nvSpPr>
          <p:cNvPr id="12" name="向右箭號 13">
            <a:extLst>
              <a:ext uri="{FF2B5EF4-FFF2-40B4-BE49-F238E27FC236}">
                <a16:creationId xmlns:a16="http://schemas.microsoft.com/office/drawing/2014/main" id="{240359E1-455C-4B4A-895C-9041C6448D48}"/>
              </a:ext>
            </a:extLst>
          </p:cNvPr>
          <p:cNvSpPr/>
          <p:nvPr/>
        </p:nvSpPr>
        <p:spPr>
          <a:xfrm>
            <a:off x="7502590" y="3056402"/>
            <a:ext cx="428625" cy="2143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</p:spTree>
    <p:extLst>
      <p:ext uri="{BB962C8B-B14F-4D97-AF65-F5344CB8AC3E}">
        <p14:creationId xmlns:p14="http://schemas.microsoft.com/office/powerpoint/2010/main" val="1005341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D4913-5F63-4D52-8D3E-07137CFD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如何組成團隊</a:t>
            </a:r>
            <a:r>
              <a:rPr lang="en-US" altLang="zh-TW"/>
              <a:t>?</a:t>
            </a:r>
            <a:endParaRPr lang="zh-TW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02EF4D-D4AE-43CE-8EA1-F454C9002B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334" y="1999223"/>
            <a:ext cx="5038322" cy="3881437"/>
          </a:xfrm>
          <a:prstGeom prst="rect">
            <a:avLst/>
          </a:prstGeom>
          <a:noFill/>
        </p:spPr>
      </p:pic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2BCB410E-116C-4A6E-A850-0CA02B2D7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194192"/>
              </p:ext>
            </p:extLst>
          </p:nvPr>
        </p:nvGraphicFramePr>
        <p:xfrm>
          <a:off x="5217459" y="2135653"/>
          <a:ext cx="6104965" cy="3608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4E02BC4-1A4D-4A37-B584-7743A391E5E8}"/>
              </a:ext>
            </a:extLst>
          </p:cNvPr>
          <p:cNvCxnSpPr>
            <a:cxnSpLocks/>
          </p:cNvCxnSpPr>
          <p:nvPr/>
        </p:nvCxnSpPr>
        <p:spPr>
          <a:xfrm flipV="1">
            <a:off x="3872753" y="2223249"/>
            <a:ext cx="3541059" cy="67235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2C3D588-800B-4E2B-9BE9-37AD817AC1A1}"/>
              </a:ext>
            </a:extLst>
          </p:cNvPr>
          <p:cNvCxnSpPr/>
          <p:nvPr/>
        </p:nvCxnSpPr>
        <p:spPr>
          <a:xfrm>
            <a:off x="3433482" y="4598894"/>
            <a:ext cx="1783977" cy="101380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ECCAB-C99A-4086-BE5B-6FC7AA6B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其他規範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4F8B7D5-05D1-4F44-8418-E98235727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87784"/>
              </p:ext>
            </p:extLst>
          </p:nvPr>
        </p:nvGraphicFramePr>
        <p:xfrm>
          <a:off x="677690" y="1793035"/>
          <a:ext cx="859631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431">
                  <a:extLst>
                    <a:ext uri="{9D8B030D-6E8A-4147-A177-3AD203B41FA5}">
                      <a16:colId xmlns:a16="http://schemas.microsoft.com/office/drawing/2014/main" val="3527862690"/>
                    </a:ext>
                  </a:extLst>
                </a:gridCol>
                <a:gridCol w="5284881">
                  <a:extLst>
                    <a:ext uri="{9D8B030D-6E8A-4147-A177-3AD203B41FA5}">
                      <a16:colId xmlns:a16="http://schemas.microsoft.com/office/drawing/2014/main" val="2864845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問題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怎麼同步程式碼</a:t>
                      </a:r>
                      <a:r>
                        <a:rPr lang="en-US" altLang="zh-TW"/>
                        <a:t>?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多人共同開發，可能程式碼相衝突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36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怎麼確保進度如期</a:t>
                      </a:r>
                      <a:r>
                        <a:rPr lang="en-US" altLang="zh-TW"/>
                        <a:t>?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會不會有人有學生症候群</a:t>
                      </a:r>
                      <a:r>
                        <a:rPr lang="en-US" altLang="zh-TW"/>
                        <a:t>?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558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怎麼避免版本與套件不同</a:t>
                      </a:r>
                      <a:r>
                        <a:rPr lang="en-US" altLang="zh-TW"/>
                        <a:t>?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有人看到新版就更新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功能對，但程式寫很爛怎麼辦</a:t>
                      </a:r>
                      <a:r>
                        <a:rPr lang="en-US" altLang="zh-TW"/>
                        <a:t>?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51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你的</a:t>
                      </a:r>
                      <a:r>
                        <a:rPr lang="en-US" altLang="zh-TW"/>
                        <a:t>60</a:t>
                      </a:r>
                      <a:r>
                        <a:rPr lang="zh-TW" altLang="en-US"/>
                        <a:t>分不是我的</a:t>
                      </a:r>
                      <a:r>
                        <a:rPr lang="en-US" altLang="zh-TW"/>
                        <a:t>60</a:t>
                      </a:r>
                      <a:r>
                        <a:rPr lang="zh-TW" altLang="en-US"/>
                        <a:t>分</a:t>
                      </a:r>
                      <a:r>
                        <a:rPr lang="en-US" altLang="zh-TW"/>
                        <a:t>?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你的 </a:t>
                      </a:r>
                      <a:r>
                        <a:rPr lang="en-US" altLang="zh-TW"/>
                        <a:t>OK</a:t>
                      </a:r>
                      <a:r>
                        <a:rPr lang="zh-TW" altLang="en-US"/>
                        <a:t> 對我來說不及格</a:t>
                      </a:r>
                      <a:r>
                        <a:rPr lang="en-US" altLang="zh-TW"/>
                        <a:t>…</a:t>
                      </a:r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0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/>
                        <a:t>Bug </a:t>
                      </a:r>
                      <a:r>
                        <a:rPr lang="zh-TW" altLang="en-US"/>
                        <a:t>管控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38979"/>
                  </a:ext>
                </a:extLst>
              </a:tr>
            </a:tbl>
          </a:graphicData>
        </a:graphic>
      </p:graphicFrame>
      <p:pic>
        <p:nvPicPr>
          <p:cNvPr id="5124" name="Picture 4" descr="What is Git and why you should use it - Code Éxitos">
            <a:extLst>
              <a:ext uri="{FF2B5EF4-FFF2-40B4-BE49-F238E27FC236}">
                <a16:creationId xmlns:a16="http://schemas.microsoft.com/office/drawing/2014/main" id="{60859004-C9A4-41CA-9A44-ACC745E8A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54" y="4599735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44A2044-E955-4517-A39A-A7CD6AAFC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2380" y="4599735"/>
            <a:ext cx="2744714" cy="17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99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測試補充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一般的內容規範</a:t>
            </a:r>
          </a:p>
          <a:p>
            <a:pPr lvl="1"/>
            <a:r>
              <a:rPr kumimoji="0" lang="zh-TW" altLang="en-US"/>
              <a:t>白箱測試 </a:t>
            </a:r>
            <a:r>
              <a:rPr kumimoji="0" lang="en-US" altLang="zh-TW"/>
              <a:t>(</a:t>
            </a:r>
            <a:r>
              <a:rPr kumimoji="0" lang="zh-TW" altLang="en-US"/>
              <a:t>單元測試</a:t>
            </a:r>
            <a:r>
              <a:rPr kumimoji="0" lang="en-US" altLang="zh-TW"/>
              <a:t>)</a:t>
            </a:r>
            <a:endParaRPr kumimoji="0" lang="zh-TW" altLang="en-US"/>
          </a:p>
          <a:p>
            <a:pPr lvl="2"/>
            <a:r>
              <a:rPr kumimoji="0" lang="zh-TW" altLang="en-US"/>
              <a:t>測試每個功能正確性</a:t>
            </a:r>
          </a:p>
          <a:p>
            <a:pPr lvl="1"/>
            <a:r>
              <a:rPr kumimoji="0" lang="zh-TW" altLang="en-US"/>
              <a:t>黑箱測試</a:t>
            </a:r>
          </a:p>
          <a:p>
            <a:pPr lvl="2"/>
            <a:r>
              <a:rPr lang="zh-TW" altLang="en-US"/>
              <a:t>階段性整合測試</a:t>
            </a:r>
          </a:p>
          <a:p>
            <a:pPr lvl="1"/>
            <a:r>
              <a:rPr lang="en-US" altLang="zh-TW"/>
              <a:t>Bug</a:t>
            </a:r>
            <a:r>
              <a:rPr lang="zh-TW" altLang="en-US"/>
              <a:t>分級</a:t>
            </a:r>
          </a:p>
          <a:p>
            <a:pPr lvl="2"/>
            <a:r>
              <a:rPr lang="zh-TW" altLang="en-US"/>
              <a:t>與定義分級處理規範</a:t>
            </a:r>
            <a:endParaRPr kumimoji="0"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E5B7F635-FA0E-42B2-AF35-8E4A09E5A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694028"/>
              </p:ext>
            </p:extLst>
          </p:nvPr>
        </p:nvGraphicFramePr>
        <p:xfrm>
          <a:off x="1807415" y="4000051"/>
          <a:ext cx="6198066" cy="250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E2034-FBD3-481E-A416-D9A88705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搞定團隊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90594D-2BC3-4520-8194-A7C084606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089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團隊與公司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公司組織架構完全左右專案進行</a:t>
            </a:r>
          </a:p>
          <a:p>
            <a:pPr lvl="1"/>
            <a:r>
              <a:rPr kumimoji="0" lang="zh-TW" altLang="en-US"/>
              <a:t>專案型組織</a:t>
            </a:r>
          </a:p>
          <a:p>
            <a:pPr lvl="1"/>
            <a:r>
              <a:rPr kumimoji="0" lang="zh-TW" altLang="en-US"/>
              <a:t>功能型組織</a:t>
            </a:r>
          </a:p>
          <a:p>
            <a:pPr lvl="1"/>
            <a:r>
              <a:rPr kumimoji="0" lang="zh-TW" altLang="en-US"/>
              <a:t>矩陣型組織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專案制公司架構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7D682348-9FE7-4E25-8BEA-27A984CC1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836879"/>
              </p:ext>
            </p:extLst>
          </p:nvPr>
        </p:nvGraphicFramePr>
        <p:xfrm>
          <a:off x="970336" y="1147204"/>
          <a:ext cx="8229600" cy="3413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8D00FCBA-89E0-4F35-8F70-2050B8E554E3}"/>
              </a:ext>
            </a:extLst>
          </p:cNvPr>
          <p:cNvSpPr txBox="1"/>
          <p:nvPr/>
        </p:nvSpPr>
        <p:spPr>
          <a:xfrm>
            <a:off x="951151" y="3720353"/>
            <a:ext cx="78701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/>
              <a:t>優點</a:t>
            </a:r>
          </a:p>
          <a:p>
            <a:pPr lvl="1"/>
            <a:r>
              <a:rPr lang="zh-TW" altLang="en-US" sz="2000"/>
              <a:t>專案內編制完整</a:t>
            </a:r>
          </a:p>
          <a:p>
            <a:pPr lvl="1"/>
            <a:r>
              <a:rPr lang="zh-TW" altLang="en-US" sz="2000"/>
              <a:t>不會有做人成不成功的問題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/>
              <a:t>缺點</a:t>
            </a:r>
          </a:p>
          <a:p>
            <a:pPr lvl="1"/>
            <a:r>
              <a:rPr lang="zh-TW" altLang="en-US" sz="2000"/>
              <a:t>公司相同性質人員過多，容易產生冗員</a:t>
            </a:r>
          </a:p>
          <a:p>
            <a:pPr lvl="1"/>
            <a:r>
              <a:rPr lang="zh-TW" altLang="en-US" sz="2000"/>
              <a:t>沒有專案，整個團隊都是冗員</a:t>
            </a:r>
          </a:p>
          <a:p>
            <a:pPr lvl="1"/>
            <a:r>
              <a:rPr lang="zh-TW" altLang="en-US" sz="2000"/>
              <a:t>技術重複開發</a:t>
            </a:r>
          </a:p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功能制公司架構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F42A7988-F7C4-4BA8-949B-F2365C8CB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3994384"/>
              </p:ext>
            </p:extLst>
          </p:nvPr>
        </p:nvGraphicFramePr>
        <p:xfrm>
          <a:off x="2012485" y="1804522"/>
          <a:ext cx="7208837" cy="2989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1026" name="Rectangle 18"/>
          <p:cNvSpPr>
            <a:spLocks noChangeArrowheads="1"/>
          </p:cNvSpPr>
          <p:nvPr/>
        </p:nvSpPr>
        <p:spPr bwMode="auto">
          <a:xfrm>
            <a:off x="2785595" y="5158909"/>
            <a:ext cx="1614487" cy="679450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部門下的某人</a:t>
            </a:r>
          </a:p>
        </p:txBody>
      </p:sp>
      <p:sp>
        <p:nvSpPr>
          <p:cNvPr id="171027" name="Freeform 19"/>
          <p:cNvSpPr>
            <a:spLocks/>
          </p:cNvSpPr>
          <p:nvPr/>
        </p:nvSpPr>
        <p:spPr bwMode="auto">
          <a:xfrm>
            <a:off x="2222035" y="3263434"/>
            <a:ext cx="1004887" cy="1903413"/>
          </a:xfrm>
          <a:custGeom>
            <a:avLst/>
            <a:gdLst/>
            <a:ahLst/>
            <a:cxnLst>
              <a:cxn ang="0">
                <a:pos x="412" y="0"/>
              </a:cxn>
              <a:cxn ang="0">
                <a:pos x="37" y="744"/>
              </a:cxn>
              <a:cxn ang="0">
                <a:pos x="633" y="1199"/>
              </a:cxn>
            </a:cxnLst>
            <a:rect l="0" t="0" r="r" b="b"/>
            <a:pathLst>
              <a:path w="633" h="1199">
                <a:moveTo>
                  <a:pt x="412" y="0"/>
                </a:moveTo>
                <a:cubicBezTo>
                  <a:pt x="206" y="272"/>
                  <a:pt x="0" y="544"/>
                  <a:pt x="37" y="744"/>
                </a:cubicBezTo>
                <a:cubicBezTo>
                  <a:pt x="74" y="944"/>
                  <a:pt x="531" y="1120"/>
                  <a:pt x="633" y="1199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028" name="Freeform 20"/>
          <p:cNvSpPr>
            <a:spLocks/>
          </p:cNvSpPr>
          <p:nvPr/>
        </p:nvSpPr>
        <p:spPr bwMode="auto">
          <a:xfrm>
            <a:off x="3033247" y="2182346"/>
            <a:ext cx="1489075" cy="712788"/>
          </a:xfrm>
          <a:custGeom>
            <a:avLst/>
            <a:gdLst/>
            <a:ahLst/>
            <a:cxnLst>
              <a:cxn ang="0">
                <a:pos x="938" y="0"/>
              </a:cxn>
              <a:cxn ang="0">
                <a:pos x="181" y="101"/>
              </a:cxn>
              <a:cxn ang="0">
                <a:pos x="0" y="449"/>
              </a:cxn>
            </a:cxnLst>
            <a:rect l="0" t="0" r="r" b="b"/>
            <a:pathLst>
              <a:path w="938" h="449">
                <a:moveTo>
                  <a:pt x="938" y="0"/>
                </a:moveTo>
                <a:cubicBezTo>
                  <a:pt x="637" y="13"/>
                  <a:pt x="337" y="26"/>
                  <a:pt x="181" y="101"/>
                </a:cubicBezTo>
                <a:cubicBezTo>
                  <a:pt x="25" y="176"/>
                  <a:pt x="30" y="392"/>
                  <a:pt x="0" y="449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029" name="Freeform 21"/>
          <p:cNvSpPr>
            <a:spLocks/>
          </p:cNvSpPr>
          <p:nvPr/>
        </p:nvSpPr>
        <p:spPr bwMode="auto">
          <a:xfrm>
            <a:off x="4380240" y="3223747"/>
            <a:ext cx="500063" cy="2124075"/>
          </a:xfrm>
          <a:custGeom>
            <a:avLst/>
            <a:gdLst/>
            <a:ahLst/>
            <a:cxnLst>
              <a:cxn ang="0">
                <a:pos x="0" y="1338"/>
              </a:cxn>
              <a:cxn ang="0">
                <a:pos x="194" y="1030"/>
              </a:cxn>
              <a:cxn ang="0">
                <a:pos x="234" y="166"/>
              </a:cxn>
              <a:cxn ang="0">
                <a:pos x="315" y="32"/>
              </a:cxn>
            </a:cxnLst>
            <a:rect l="0" t="0" r="r" b="b"/>
            <a:pathLst>
              <a:path w="315" h="1338">
                <a:moveTo>
                  <a:pt x="0" y="1338"/>
                </a:moveTo>
                <a:cubicBezTo>
                  <a:pt x="77" y="1281"/>
                  <a:pt x="155" y="1225"/>
                  <a:pt x="194" y="1030"/>
                </a:cubicBezTo>
                <a:cubicBezTo>
                  <a:pt x="233" y="835"/>
                  <a:pt x="214" y="332"/>
                  <a:pt x="234" y="166"/>
                </a:cubicBezTo>
                <a:cubicBezTo>
                  <a:pt x="254" y="0"/>
                  <a:pt x="302" y="53"/>
                  <a:pt x="315" y="3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030" name="Freeform 22"/>
          <p:cNvSpPr>
            <a:spLocks/>
          </p:cNvSpPr>
          <p:nvPr/>
        </p:nvSpPr>
        <p:spPr bwMode="auto">
          <a:xfrm>
            <a:off x="4380240" y="3374559"/>
            <a:ext cx="2583656" cy="2527300"/>
          </a:xfrm>
          <a:custGeom>
            <a:avLst/>
            <a:gdLst/>
            <a:ahLst/>
            <a:cxnLst>
              <a:cxn ang="0">
                <a:pos x="0" y="1359"/>
              </a:cxn>
              <a:cxn ang="0">
                <a:pos x="1554" y="1366"/>
              </a:cxn>
              <a:cxn ang="0">
                <a:pos x="1836" y="0"/>
              </a:cxn>
            </a:cxnLst>
            <a:rect l="0" t="0" r="r" b="b"/>
            <a:pathLst>
              <a:path w="1860" h="1592">
                <a:moveTo>
                  <a:pt x="0" y="1359"/>
                </a:moveTo>
                <a:cubicBezTo>
                  <a:pt x="624" y="1475"/>
                  <a:pt x="1248" y="1592"/>
                  <a:pt x="1554" y="1366"/>
                </a:cubicBezTo>
                <a:cubicBezTo>
                  <a:pt x="1860" y="1140"/>
                  <a:pt x="1784" y="199"/>
                  <a:pt x="1836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031" name="Freeform 23"/>
          <p:cNvSpPr>
            <a:spLocks/>
          </p:cNvSpPr>
          <p:nvPr/>
        </p:nvSpPr>
        <p:spPr bwMode="auto">
          <a:xfrm>
            <a:off x="5404972" y="3692059"/>
            <a:ext cx="3175" cy="3413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5"/>
              </a:cxn>
            </a:cxnLst>
            <a:rect l="0" t="0" r="r" b="b"/>
            <a:pathLst>
              <a:path w="2" h="215">
                <a:moveTo>
                  <a:pt x="0" y="0"/>
                </a:moveTo>
                <a:cubicBezTo>
                  <a:pt x="1" y="80"/>
                  <a:pt x="2" y="161"/>
                  <a:pt x="0" y="215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032" name="Line 24"/>
          <p:cNvSpPr>
            <a:spLocks noChangeShapeType="1"/>
          </p:cNvSpPr>
          <p:nvPr/>
        </p:nvSpPr>
        <p:spPr bwMode="auto">
          <a:xfrm>
            <a:off x="7956084" y="3671421"/>
            <a:ext cx="0" cy="382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1033" name="Rectangle 25"/>
          <p:cNvSpPr>
            <a:spLocks noChangeArrowheads="1"/>
          </p:cNvSpPr>
          <p:nvPr/>
        </p:nvSpPr>
        <p:spPr bwMode="auto">
          <a:xfrm>
            <a:off x="2822109" y="1809284"/>
            <a:ext cx="1084262" cy="531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專案</a:t>
            </a:r>
          </a:p>
        </p:txBody>
      </p:sp>
      <p:sp>
        <p:nvSpPr>
          <p:cNvPr id="171034" name="Rectangle 26"/>
          <p:cNvSpPr>
            <a:spLocks noChangeArrowheads="1"/>
          </p:cNvSpPr>
          <p:nvPr/>
        </p:nvSpPr>
        <p:spPr bwMode="auto">
          <a:xfrm>
            <a:off x="1152059" y="4935072"/>
            <a:ext cx="849312" cy="531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指定</a:t>
            </a:r>
            <a:r>
              <a:rPr lang="en-US" altLang="zh-TW"/>
              <a:t>PM</a:t>
            </a:r>
          </a:p>
        </p:txBody>
      </p:sp>
      <p:sp>
        <p:nvSpPr>
          <p:cNvPr id="171035" name="Rectangle 27"/>
          <p:cNvSpPr>
            <a:spLocks noChangeArrowheads="1"/>
          </p:cNvSpPr>
          <p:nvPr/>
        </p:nvSpPr>
        <p:spPr bwMode="auto">
          <a:xfrm>
            <a:off x="4085759" y="4669959"/>
            <a:ext cx="849312" cy="531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協商</a:t>
            </a:r>
          </a:p>
        </p:txBody>
      </p:sp>
      <p:sp>
        <p:nvSpPr>
          <p:cNvPr id="171036" name="Rectangle 28"/>
          <p:cNvSpPr>
            <a:spLocks noChangeArrowheads="1"/>
          </p:cNvSpPr>
          <p:nvPr/>
        </p:nvSpPr>
        <p:spPr bwMode="auto">
          <a:xfrm>
            <a:off x="5404972" y="5604997"/>
            <a:ext cx="849313" cy="531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協商</a:t>
            </a:r>
          </a:p>
        </p:txBody>
      </p:sp>
      <p:sp>
        <p:nvSpPr>
          <p:cNvPr id="171037" name="Rectangle 29"/>
          <p:cNvSpPr>
            <a:spLocks noChangeArrowheads="1"/>
          </p:cNvSpPr>
          <p:nvPr/>
        </p:nvSpPr>
        <p:spPr bwMode="auto">
          <a:xfrm>
            <a:off x="4492159" y="3603159"/>
            <a:ext cx="849312" cy="531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安排工作</a:t>
            </a:r>
          </a:p>
        </p:txBody>
      </p:sp>
      <p:sp>
        <p:nvSpPr>
          <p:cNvPr id="171038" name="Rectangle 30"/>
          <p:cNvSpPr>
            <a:spLocks noChangeArrowheads="1"/>
          </p:cNvSpPr>
          <p:nvPr/>
        </p:nvSpPr>
        <p:spPr bwMode="auto">
          <a:xfrm>
            <a:off x="7052797" y="3582522"/>
            <a:ext cx="849313" cy="531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安排工作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7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7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7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7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7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7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7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7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7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7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7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7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71026" grpId="0" animBg="1"/>
      <p:bldP spid="171027" grpId="0" animBg="1"/>
      <p:bldP spid="171028" grpId="0" animBg="1"/>
      <p:bldP spid="171029" grpId="0" animBg="1"/>
      <p:bldP spid="171030" grpId="0" animBg="1"/>
      <p:bldP spid="171031" grpId="0" animBg="1"/>
      <p:bldP spid="171032" grpId="0" animBg="1"/>
      <p:bldP spid="171033" grpId="0"/>
      <p:bldP spid="171034" grpId="0"/>
      <p:bldP spid="171035" grpId="0"/>
      <p:bldP spid="171036" grpId="0"/>
      <p:bldP spid="171037" grpId="0"/>
      <p:bldP spid="17103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功能制架構評估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TW" altLang="en-US" sz="2400"/>
              <a:t>優點</a:t>
            </a:r>
          </a:p>
          <a:p>
            <a:pPr lvl="1"/>
            <a:r>
              <a:rPr lang="zh-TW" altLang="en-US" sz="2000"/>
              <a:t>部門成員性質相近，技術力提升快速</a:t>
            </a:r>
          </a:p>
          <a:p>
            <a:pPr lvl="1"/>
            <a:r>
              <a:rPr lang="zh-TW" altLang="en-US" sz="2000"/>
              <a:t>管理方便</a:t>
            </a:r>
          </a:p>
          <a:p>
            <a:r>
              <a:rPr lang="zh-TW" altLang="en-US" sz="2400"/>
              <a:t>缺點</a:t>
            </a:r>
          </a:p>
          <a:p>
            <a:pPr lvl="1"/>
            <a:r>
              <a:rPr lang="zh-TW" altLang="en-US" sz="2000"/>
              <a:t>山頭文化</a:t>
            </a:r>
          </a:p>
          <a:p>
            <a:pPr lvl="1"/>
            <a:r>
              <a:rPr lang="en-US" altLang="zh-TW" sz="2000"/>
              <a:t>PM</a:t>
            </a:r>
            <a:r>
              <a:rPr lang="zh-TW" altLang="en-US" sz="2000"/>
              <a:t>定位在哪裡</a:t>
            </a:r>
            <a:r>
              <a:rPr lang="en-US" altLang="zh-TW" sz="2000"/>
              <a:t>?</a:t>
            </a:r>
          </a:p>
          <a:p>
            <a:pPr lvl="1"/>
            <a:endParaRPr lang="en-US" altLang="zh-TW" sz="2000"/>
          </a:p>
          <a:p>
            <a:pPr lvl="1"/>
            <a:endParaRPr lang="en-US" altLang="zh-TW" sz="2000"/>
          </a:p>
          <a:p>
            <a:pPr lvl="1"/>
            <a:endParaRPr lang="en-US" altLang="zh-TW" sz="2000"/>
          </a:p>
          <a:p>
            <a:pPr lvl="1"/>
            <a:endParaRPr lang="en-US" altLang="zh-TW" sz="2000"/>
          </a:p>
          <a:p>
            <a:pPr lvl="1"/>
            <a:endParaRPr lang="en-US" altLang="zh-TW" sz="2000"/>
          </a:p>
          <a:p>
            <a:pPr lvl="1"/>
            <a:endParaRPr lang="en-US" altLang="zh-TW" sz="2000"/>
          </a:p>
          <a:p>
            <a:pPr lvl="1"/>
            <a:r>
              <a:rPr lang="zh-TW" altLang="en-US" sz="2000"/>
              <a:t>專案易淪為沒有特色的成果</a:t>
            </a:r>
          </a:p>
        </p:txBody>
      </p:sp>
      <p:sp>
        <p:nvSpPr>
          <p:cNvPr id="173060" name="AutoShape 4"/>
          <p:cNvSpPr>
            <a:spLocks noChangeArrowheads="1"/>
          </p:cNvSpPr>
          <p:nvPr/>
        </p:nvSpPr>
        <p:spPr bwMode="auto">
          <a:xfrm>
            <a:off x="1593057" y="3971784"/>
            <a:ext cx="1606550" cy="1073150"/>
          </a:xfrm>
          <a:prstGeom prst="diamond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是部門主管</a:t>
            </a:r>
            <a:r>
              <a:rPr lang="en-US" altLang="zh-TW"/>
              <a:t>?</a:t>
            </a: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3877470" y="3439971"/>
            <a:ext cx="2347912" cy="1062038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有</a:t>
            </a:r>
            <a:r>
              <a:rPr lang="en-US" altLang="zh-TW"/>
              <a:t>(</a:t>
            </a:r>
            <a:r>
              <a:rPr lang="zh-TW" altLang="en-US"/>
              <a:t>專案全部成員人數</a:t>
            </a:r>
            <a:r>
              <a:rPr lang="en-US" altLang="zh-TW"/>
              <a:t>-</a:t>
            </a:r>
          </a:p>
          <a:p>
            <a:pPr algn="ctr"/>
            <a:r>
              <a:rPr lang="zh-TW" altLang="en-US"/>
              <a:t>自己部門人員人數</a:t>
            </a:r>
            <a:r>
              <a:rPr lang="en-US" altLang="zh-TW"/>
              <a:t>)</a:t>
            </a:r>
          </a:p>
          <a:p>
            <a:pPr algn="ctr"/>
            <a:r>
              <a:rPr lang="zh-TW" altLang="en-US"/>
              <a:t>不聽你的號令</a:t>
            </a: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3867945" y="4597259"/>
            <a:ext cx="2381250" cy="679450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成員有</a:t>
            </a:r>
            <a:r>
              <a:rPr lang="en-US" altLang="zh-TW"/>
              <a:t>1</a:t>
            </a:r>
            <a:r>
              <a:rPr lang="zh-TW" altLang="en-US"/>
              <a:t>人聽你的號令</a:t>
            </a:r>
          </a:p>
        </p:txBody>
      </p:sp>
      <p:cxnSp>
        <p:nvCxnSpPr>
          <p:cNvPr id="173063" name="AutoShape 7"/>
          <p:cNvCxnSpPr>
            <a:cxnSpLocks noChangeShapeType="1"/>
            <a:stCxn id="173060" idx="3"/>
            <a:endCxn id="173061" idx="1"/>
          </p:cNvCxnSpPr>
          <p:nvPr/>
        </p:nvCxnSpPr>
        <p:spPr bwMode="auto">
          <a:xfrm flipV="1">
            <a:off x="3199608" y="3971785"/>
            <a:ext cx="677863" cy="536575"/>
          </a:xfrm>
          <a:prstGeom prst="bentConnector3">
            <a:avLst>
              <a:gd name="adj1" fmla="val 4988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173064" name="AutoShape 8"/>
          <p:cNvCxnSpPr>
            <a:cxnSpLocks noChangeShapeType="1"/>
            <a:stCxn id="173060" idx="3"/>
            <a:endCxn id="173062" idx="1"/>
          </p:cNvCxnSpPr>
          <p:nvPr/>
        </p:nvCxnSpPr>
        <p:spPr bwMode="auto">
          <a:xfrm>
            <a:off x="3199607" y="4508360"/>
            <a:ext cx="668338" cy="428625"/>
          </a:xfrm>
          <a:prstGeom prst="bentConnector3">
            <a:avLst>
              <a:gd name="adj1" fmla="val 4988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6717507" y="4597259"/>
            <a:ext cx="2381250" cy="679450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打雜、傳話，有責無權</a:t>
            </a:r>
          </a:p>
        </p:txBody>
      </p:sp>
      <p:cxnSp>
        <p:nvCxnSpPr>
          <p:cNvPr id="173066" name="AutoShape 10"/>
          <p:cNvCxnSpPr>
            <a:cxnSpLocks noChangeShapeType="1"/>
            <a:stCxn id="173062" idx="3"/>
            <a:endCxn id="173065" idx="1"/>
          </p:cNvCxnSpPr>
          <p:nvPr/>
        </p:nvCxnSpPr>
        <p:spPr bwMode="auto">
          <a:xfrm>
            <a:off x="6249195" y="4936984"/>
            <a:ext cx="4683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73067" name="Text Box 11"/>
          <p:cNvSpPr txBox="1">
            <a:spLocks noChangeArrowheads="1"/>
          </p:cNvSpPr>
          <p:nvPr/>
        </p:nvSpPr>
        <p:spPr bwMode="auto">
          <a:xfrm>
            <a:off x="3332957" y="3601897"/>
            <a:ext cx="32543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Y</a:t>
            </a:r>
          </a:p>
        </p:txBody>
      </p:sp>
      <p:sp>
        <p:nvSpPr>
          <p:cNvPr id="173068" name="Text Box 12"/>
          <p:cNvSpPr txBox="1">
            <a:spLocks noChangeArrowheads="1"/>
          </p:cNvSpPr>
          <p:nvPr/>
        </p:nvSpPr>
        <p:spPr bwMode="auto">
          <a:xfrm>
            <a:off x="3320257" y="4876659"/>
            <a:ext cx="3556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TW"/>
              <a:t>N</a:t>
            </a:r>
          </a:p>
        </p:txBody>
      </p:sp>
      <p:cxnSp>
        <p:nvCxnSpPr>
          <p:cNvPr id="173069" name="AutoShape 13"/>
          <p:cNvCxnSpPr>
            <a:cxnSpLocks noChangeShapeType="1"/>
            <a:stCxn id="173061" idx="3"/>
            <a:endCxn id="173070" idx="1"/>
          </p:cNvCxnSpPr>
          <p:nvPr/>
        </p:nvCxnSpPr>
        <p:spPr bwMode="auto">
          <a:xfrm flipV="1">
            <a:off x="6225383" y="3970196"/>
            <a:ext cx="4603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6685757" y="3630471"/>
            <a:ext cx="2381250" cy="679450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協調其他主管，共議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7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7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7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7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7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7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7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173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0" grpId="0" animBg="1"/>
      <p:bldP spid="173061" grpId="0" animBg="1"/>
      <p:bldP spid="173062" grpId="0" animBg="1"/>
      <p:bldP spid="173065" grpId="0" animBg="1"/>
      <p:bldP spid="173067" grpId="0"/>
      <p:bldP spid="173068" grpId="0"/>
      <p:bldP spid="17307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矩陣制公司架構</a:t>
            </a:r>
          </a:p>
        </p:txBody>
      </p:sp>
      <p:sp>
        <p:nvSpPr>
          <p:cNvPr id="174082" name="AutoShape 2"/>
          <p:cNvSpPr>
            <a:spLocks noChangeArrowheads="1"/>
          </p:cNvSpPr>
          <p:nvPr/>
        </p:nvSpPr>
        <p:spPr bwMode="auto">
          <a:xfrm>
            <a:off x="1945808" y="5463336"/>
            <a:ext cx="1871662" cy="1150937"/>
          </a:xfrm>
          <a:prstGeom prst="cube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專案團隊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CB760B63-5908-49BD-A3EC-10416FC9B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781061"/>
              </p:ext>
            </p:extLst>
          </p:nvPr>
        </p:nvGraphicFramePr>
        <p:xfrm>
          <a:off x="145583" y="1789861"/>
          <a:ext cx="8229600" cy="432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4107" name="Line 27"/>
          <p:cNvSpPr>
            <a:spLocks noChangeShapeType="1"/>
          </p:cNvSpPr>
          <p:nvPr/>
        </p:nvSpPr>
        <p:spPr bwMode="auto">
          <a:xfrm>
            <a:off x="1153646" y="4239372"/>
            <a:ext cx="1223963" cy="1366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4108" name="Line 28"/>
          <p:cNvSpPr>
            <a:spLocks noChangeShapeType="1"/>
          </p:cNvSpPr>
          <p:nvPr/>
        </p:nvSpPr>
        <p:spPr bwMode="auto">
          <a:xfrm>
            <a:off x="2736383" y="4239372"/>
            <a:ext cx="0" cy="1366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4109" name="Line 29"/>
          <p:cNvSpPr>
            <a:spLocks noChangeShapeType="1"/>
          </p:cNvSpPr>
          <p:nvPr/>
        </p:nvSpPr>
        <p:spPr bwMode="auto">
          <a:xfrm flipH="1">
            <a:off x="2880845" y="4310810"/>
            <a:ext cx="1512888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4110" name="Text Box 30"/>
          <p:cNvSpPr txBox="1">
            <a:spLocks noChangeArrowheads="1"/>
          </p:cNvSpPr>
          <p:nvPr/>
        </p:nvSpPr>
        <p:spPr bwMode="auto">
          <a:xfrm>
            <a:off x="1225083" y="4671173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/>
              <a:t>挑選</a:t>
            </a:r>
          </a:p>
        </p:txBody>
      </p:sp>
      <p:sp>
        <p:nvSpPr>
          <p:cNvPr id="174111" name="Text Box 31"/>
          <p:cNvSpPr txBox="1">
            <a:spLocks noChangeArrowheads="1"/>
          </p:cNvSpPr>
          <p:nvPr/>
        </p:nvSpPr>
        <p:spPr bwMode="auto">
          <a:xfrm>
            <a:off x="2088683" y="4526710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/>
              <a:t>挑選</a:t>
            </a:r>
          </a:p>
        </p:txBody>
      </p:sp>
      <p:sp>
        <p:nvSpPr>
          <p:cNvPr id="174112" name="Text Box 32"/>
          <p:cNvSpPr txBox="1">
            <a:spLocks noChangeArrowheads="1"/>
          </p:cNvSpPr>
          <p:nvPr/>
        </p:nvSpPr>
        <p:spPr bwMode="auto">
          <a:xfrm>
            <a:off x="3025308" y="4526710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/>
              <a:t>挑選</a:t>
            </a:r>
          </a:p>
        </p:txBody>
      </p:sp>
      <p:sp>
        <p:nvSpPr>
          <p:cNvPr id="174113" name="Line 33"/>
          <p:cNvSpPr>
            <a:spLocks noChangeShapeType="1"/>
          </p:cNvSpPr>
          <p:nvPr/>
        </p:nvSpPr>
        <p:spPr bwMode="auto">
          <a:xfrm flipH="1">
            <a:off x="3169770" y="5031536"/>
            <a:ext cx="3671888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4114" name="Text Box 34"/>
          <p:cNvSpPr txBox="1">
            <a:spLocks noChangeArrowheads="1"/>
          </p:cNvSpPr>
          <p:nvPr/>
        </p:nvSpPr>
        <p:spPr bwMode="auto">
          <a:xfrm>
            <a:off x="4754095" y="4958510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/>
              <a:t>挑選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585CB2-F13A-4594-BAF0-152542C5B54A}"/>
              </a:ext>
            </a:extLst>
          </p:cNvPr>
          <p:cNvSpPr txBox="1"/>
          <p:nvPr/>
        </p:nvSpPr>
        <p:spPr>
          <a:xfrm>
            <a:off x="7518025" y="2668006"/>
            <a:ext cx="35843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/>
              <a:t>優點</a:t>
            </a:r>
          </a:p>
          <a:p>
            <a:pPr lvl="1"/>
            <a:r>
              <a:rPr lang="zh-TW" altLang="en-US" sz="2000"/>
              <a:t>彈性高</a:t>
            </a:r>
          </a:p>
          <a:p>
            <a:pPr lvl="1"/>
            <a:r>
              <a:rPr lang="en-US" altLang="zh-TW" sz="2000"/>
              <a:t>PM</a:t>
            </a:r>
            <a:r>
              <a:rPr lang="zh-TW" altLang="en-US" sz="2000"/>
              <a:t>有權有責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/>
              <a:t>缺點</a:t>
            </a:r>
          </a:p>
          <a:p>
            <a:pPr lvl="1"/>
            <a:r>
              <a:rPr lang="zh-TW" altLang="en-US" sz="2000"/>
              <a:t>兩個老闆</a:t>
            </a:r>
          </a:p>
          <a:p>
            <a:pPr lvl="1"/>
            <a:r>
              <a:rPr lang="zh-TW" altLang="en-US" sz="2000"/>
              <a:t>公司需要具有一定規模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7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7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7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7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7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7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2" grpId="0" animBg="1"/>
      <p:bldGraphic spid="2" grpId="0">
        <p:bldAsOne/>
      </p:bldGraphic>
      <p:bldP spid="174107" grpId="0" animBg="1"/>
      <p:bldP spid="174108" grpId="0" animBg="1"/>
      <p:bldP spid="174109" grpId="0" animBg="1"/>
      <p:bldP spid="174110" grpId="0"/>
      <p:bldP spid="174111" grpId="0"/>
      <p:bldP spid="174112" grpId="0"/>
      <p:bldP spid="174113" grpId="0" animBg="1"/>
      <p:bldP spid="1741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84B0B9B-9BCD-4C4B-A765-C9641737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台灣手遊狀況</a:t>
            </a:r>
          </a:p>
        </p:txBody>
      </p:sp>
      <p:pic>
        <p:nvPicPr>
          <p:cNvPr id="146434" name="Picture 2">
            <a:extLst>
              <a:ext uri="{FF2B5EF4-FFF2-40B4-BE49-F238E27FC236}">
                <a16:creationId xmlns:a16="http://schemas.microsoft.com/office/drawing/2014/main" id="{11D9AE33-EDEE-47FE-B38C-B93A0A97D5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41" y="1930400"/>
            <a:ext cx="56673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6" name="Picture 4">
            <a:extLst>
              <a:ext uri="{FF2B5EF4-FFF2-40B4-BE49-F238E27FC236}">
                <a16:creationId xmlns:a16="http://schemas.microsoft.com/office/drawing/2014/main" id="{D86A72D2-C3EE-42D6-807E-67D0850B1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430" y="3531817"/>
            <a:ext cx="6620004" cy="27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43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組織對專案影響力結論</a:t>
            </a:r>
          </a:p>
        </p:txBody>
      </p:sp>
      <p:graphicFrame>
        <p:nvGraphicFramePr>
          <p:cNvPr id="17817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017476"/>
              </p:ext>
            </p:extLst>
          </p:nvPr>
        </p:nvGraphicFramePr>
        <p:xfrm>
          <a:off x="677863" y="2160588"/>
          <a:ext cx="8596312" cy="4477512"/>
        </p:xfrm>
        <a:graphic>
          <a:graphicData uri="http://schemas.openxmlformats.org/drawingml/2006/table">
            <a:tbl>
              <a:tblPr/>
              <a:tblGrid>
                <a:gridCol w="2149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           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類型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指標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專案制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功能制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矩陣制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人事掌控權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完整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部分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完整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專案運行難度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容易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困難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容易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技術水平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發散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集中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集中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專案干擾來源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主管們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(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妥協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主管們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(</a:t>
                      </a: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干擾</a:t>
                      </a:r>
                      <a:r>
                        <a:rPr kumimoji="1" lang="en-US" altLang="zh-TW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團隊組成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容易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困難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困難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最好的編制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8222" name="AutoShape 46"/>
          <p:cNvSpPr>
            <a:spLocks noChangeArrowheads="1"/>
          </p:cNvSpPr>
          <p:nvPr/>
        </p:nvSpPr>
        <p:spPr bwMode="auto">
          <a:xfrm>
            <a:off x="4533900" y="5954971"/>
            <a:ext cx="2913063" cy="714375"/>
          </a:xfrm>
          <a:prstGeom prst="star16">
            <a:avLst>
              <a:gd name="adj" fmla="val 37500"/>
            </a:avLst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視情況而定</a:t>
            </a:r>
          </a:p>
        </p:txBody>
      </p:sp>
      <p:sp>
        <p:nvSpPr>
          <p:cNvPr id="178223" name="AutoShape 47"/>
          <p:cNvSpPr>
            <a:spLocks noChangeArrowheads="1"/>
          </p:cNvSpPr>
          <p:nvPr/>
        </p:nvSpPr>
        <p:spPr bwMode="auto">
          <a:xfrm>
            <a:off x="4010028" y="3167063"/>
            <a:ext cx="828675" cy="436562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勝</a:t>
            </a:r>
          </a:p>
        </p:txBody>
      </p:sp>
      <p:sp>
        <p:nvSpPr>
          <p:cNvPr id="178224" name="AutoShape 48"/>
          <p:cNvSpPr>
            <a:spLocks noChangeArrowheads="1"/>
          </p:cNvSpPr>
          <p:nvPr/>
        </p:nvSpPr>
        <p:spPr bwMode="auto">
          <a:xfrm>
            <a:off x="8400877" y="3167063"/>
            <a:ext cx="828675" cy="436562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勝</a:t>
            </a:r>
          </a:p>
        </p:txBody>
      </p:sp>
      <p:sp>
        <p:nvSpPr>
          <p:cNvPr id="178225" name="AutoShape 49"/>
          <p:cNvSpPr>
            <a:spLocks noChangeArrowheads="1"/>
          </p:cNvSpPr>
          <p:nvPr/>
        </p:nvSpPr>
        <p:spPr bwMode="auto">
          <a:xfrm>
            <a:off x="4021140" y="3773488"/>
            <a:ext cx="828675" cy="436562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勝</a:t>
            </a:r>
          </a:p>
        </p:txBody>
      </p:sp>
      <p:sp>
        <p:nvSpPr>
          <p:cNvPr id="178226" name="AutoShape 50"/>
          <p:cNvSpPr>
            <a:spLocks noChangeArrowheads="1"/>
          </p:cNvSpPr>
          <p:nvPr/>
        </p:nvSpPr>
        <p:spPr bwMode="auto">
          <a:xfrm>
            <a:off x="8423102" y="3751263"/>
            <a:ext cx="828675" cy="436562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勝</a:t>
            </a:r>
          </a:p>
        </p:txBody>
      </p:sp>
      <p:sp>
        <p:nvSpPr>
          <p:cNvPr id="178227" name="AutoShape 51"/>
          <p:cNvSpPr>
            <a:spLocks noChangeArrowheads="1"/>
          </p:cNvSpPr>
          <p:nvPr/>
        </p:nvSpPr>
        <p:spPr bwMode="auto">
          <a:xfrm>
            <a:off x="6225802" y="4282889"/>
            <a:ext cx="828675" cy="436563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勝</a:t>
            </a:r>
          </a:p>
        </p:txBody>
      </p:sp>
      <p:sp>
        <p:nvSpPr>
          <p:cNvPr id="178228" name="AutoShape 52"/>
          <p:cNvSpPr>
            <a:spLocks noChangeArrowheads="1"/>
          </p:cNvSpPr>
          <p:nvPr/>
        </p:nvSpPr>
        <p:spPr bwMode="auto">
          <a:xfrm>
            <a:off x="8445327" y="4356101"/>
            <a:ext cx="828675" cy="436563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勝</a:t>
            </a:r>
          </a:p>
        </p:txBody>
      </p:sp>
      <p:sp>
        <p:nvSpPr>
          <p:cNvPr id="178229" name="AutoShape 53"/>
          <p:cNvSpPr>
            <a:spLocks noChangeArrowheads="1"/>
          </p:cNvSpPr>
          <p:nvPr/>
        </p:nvSpPr>
        <p:spPr bwMode="auto">
          <a:xfrm>
            <a:off x="4011615" y="4951413"/>
            <a:ext cx="828675" cy="436562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勝</a:t>
            </a:r>
          </a:p>
        </p:txBody>
      </p:sp>
      <p:sp>
        <p:nvSpPr>
          <p:cNvPr id="178230" name="AutoShape 54"/>
          <p:cNvSpPr>
            <a:spLocks noChangeArrowheads="1"/>
          </p:cNvSpPr>
          <p:nvPr/>
        </p:nvSpPr>
        <p:spPr bwMode="auto">
          <a:xfrm>
            <a:off x="4043365" y="5535613"/>
            <a:ext cx="828675" cy="436562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7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7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7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7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7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7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222" grpId="0" animBg="1"/>
      <p:bldP spid="178223" grpId="0" animBg="1"/>
      <p:bldP spid="178224" grpId="0" animBg="1"/>
      <p:bldP spid="178225" grpId="0" animBg="1"/>
      <p:bldP spid="178226" grpId="0" animBg="1"/>
      <p:bldP spid="178227" grpId="0" animBg="1"/>
      <p:bldP spid="178228" grpId="0" animBg="1"/>
      <p:bldP spid="178229" grpId="0" animBg="1"/>
      <p:bldP spid="1782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凝聚核心團隊</a:t>
            </a:r>
            <a:r>
              <a:rPr lang="zh-TW" altLang="en-US" b="1">
                <a:solidFill>
                  <a:srgbClr val="0000CC"/>
                </a:solidFill>
              </a:rPr>
              <a:t>向心力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>
                <a:solidFill>
                  <a:schemeClr val="accent5"/>
                </a:solidFill>
              </a:rPr>
              <a:t>鞭子無用，善用蘿蔔</a:t>
            </a:r>
          </a:p>
          <a:p>
            <a:pPr>
              <a:lnSpc>
                <a:spcPct val="90000"/>
              </a:lnSpc>
            </a:pPr>
            <a:r>
              <a:rPr lang="zh-TW" altLang="en-US"/>
              <a:t>讓核心團隊成員有參與感</a:t>
            </a:r>
          </a:p>
          <a:p>
            <a:pPr lvl="1">
              <a:lnSpc>
                <a:spcPct val="90000"/>
              </a:lnSpc>
            </a:pPr>
            <a:r>
              <a:rPr lang="zh-TW" altLang="en-US" b="1">
                <a:solidFill>
                  <a:srgbClr val="0000CC"/>
                </a:solidFill>
              </a:rPr>
              <a:t>共同協商決定專案執行策略</a:t>
            </a:r>
          </a:p>
          <a:p>
            <a:pPr lvl="2">
              <a:lnSpc>
                <a:spcPct val="90000"/>
              </a:lnSpc>
            </a:pPr>
            <a:r>
              <a:rPr lang="zh-TW" altLang="en-US"/>
              <a:t>確認專案可行</a:t>
            </a:r>
          </a:p>
          <a:p>
            <a:pPr lvl="1">
              <a:lnSpc>
                <a:spcPct val="90000"/>
              </a:lnSpc>
            </a:pPr>
            <a:r>
              <a:rPr lang="zh-TW" altLang="en-US" b="1">
                <a:solidFill>
                  <a:srgbClr val="0000CC"/>
                </a:solidFill>
              </a:rPr>
              <a:t>建立與上層透明的意見往來機制</a:t>
            </a:r>
          </a:p>
          <a:p>
            <a:pPr>
              <a:lnSpc>
                <a:spcPct val="90000"/>
              </a:lnSpc>
            </a:pPr>
            <a:r>
              <a:rPr lang="zh-TW" altLang="en-US"/>
              <a:t>讓核心團隊成員有成就感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專屬辦公室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公文公告成員權責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專案助理</a:t>
            </a:r>
          </a:p>
          <a:p>
            <a:pPr lvl="1">
              <a:lnSpc>
                <a:spcPct val="90000"/>
              </a:lnSpc>
            </a:pPr>
            <a:r>
              <a:rPr kumimoji="0" lang="zh-TW" altLang="en-US"/>
              <a:t>明訂獎勵辦法</a:t>
            </a:r>
          </a:p>
          <a:p>
            <a:pPr lvl="1">
              <a:lnSpc>
                <a:spcPct val="90000"/>
              </a:lnSpc>
            </a:pPr>
            <a:endParaRPr kumimoji="0" lang="en-US" altLang="zh-TW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91E2-2A4D-B748-B50F-9DA26BF8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分組討論</a:t>
            </a:r>
            <a:r>
              <a:rPr lang="zh-TW" altLang="en-US"/>
              <a:t> </a:t>
            </a:r>
            <a:r>
              <a:rPr lang="en-US" altLang="zh-TW"/>
              <a:t>– </a:t>
            </a:r>
            <a:r>
              <a:rPr lang="zh-TW" altLang="en-US"/>
              <a:t>提案練習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24193-C52E-AE4B-BDD1-40ABFDBF6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/>
              <a:t>畢業專題</a:t>
            </a:r>
            <a:r>
              <a:rPr lang="zh-TW" altLang="en-US"/>
              <a:t> （你們開了工作室了，這是第一個遊戲）</a:t>
            </a:r>
            <a:endParaRPr lang="en-TW"/>
          </a:p>
          <a:p>
            <a:pPr lvl="1"/>
            <a:r>
              <a:rPr lang="en-TW"/>
              <a:t>目標族群</a:t>
            </a:r>
          </a:p>
          <a:p>
            <a:pPr lvl="1"/>
            <a:r>
              <a:rPr lang="en-TW"/>
              <a:t>題材與成功要素</a:t>
            </a:r>
          </a:p>
          <a:p>
            <a:pPr lvl="1"/>
            <a:r>
              <a:rPr lang="en-TW"/>
              <a:t>重要技術項目與預估時間</a:t>
            </a:r>
          </a:p>
          <a:p>
            <a:pPr lvl="1"/>
            <a:r>
              <a:rPr lang="en-TW"/>
              <a:t>成員與人數計畫</a:t>
            </a:r>
          </a:p>
          <a:p>
            <a:pPr lvl="1"/>
            <a:r>
              <a:rPr lang="en-TW"/>
              <a:t>資金需求項目與預估</a:t>
            </a:r>
          </a:p>
          <a:p>
            <a:r>
              <a:rPr lang="en-TW"/>
              <a:t>執行方法</a:t>
            </a:r>
            <a:r>
              <a:rPr lang="zh-TW" altLang="en-US"/>
              <a:t> （里程碑形式即可）</a:t>
            </a:r>
            <a:endParaRPr lang="en-TW"/>
          </a:p>
          <a:p>
            <a:pPr lvl="1"/>
            <a:r>
              <a:rPr lang="en-TW"/>
              <a:t>階段切分與目標</a:t>
            </a:r>
          </a:p>
          <a:p>
            <a:pPr lvl="1"/>
            <a:r>
              <a:rPr lang="en-TW"/>
              <a:t>項目與階段搭配計畫</a:t>
            </a:r>
          </a:p>
        </p:txBody>
      </p:sp>
    </p:spTree>
    <p:extLst>
      <p:ext uri="{BB962C8B-B14F-4D97-AF65-F5344CB8AC3E}">
        <p14:creationId xmlns:p14="http://schemas.microsoft.com/office/powerpoint/2010/main" val="13308539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E2034-FBD3-481E-A416-D9A88705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排定時程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90594D-2BC3-4520-8194-A7C084606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統御核心團隊根據目標設定執行時程計畫</a:t>
            </a:r>
          </a:p>
        </p:txBody>
      </p:sp>
    </p:spTree>
    <p:extLst>
      <p:ext uri="{BB962C8B-B14F-4D97-AF65-F5344CB8AC3E}">
        <p14:creationId xmlns:p14="http://schemas.microsoft.com/office/powerpoint/2010/main" val="1425918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3603AB-A3A8-40EF-9393-03A0E80A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章節重點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387E8-DC19-4EEB-BB15-97B1618C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工作順序</a:t>
            </a:r>
            <a:endParaRPr lang="en-US" altLang="zh-TW"/>
          </a:p>
          <a:p>
            <a:pPr lvl="1"/>
            <a:r>
              <a:rPr lang="zh-TW" altLang="en-US"/>
              <a:t>工作項目與其內容定義</a:t>
            </a:r>
            <a:endParaRPr lang="en-US" altLang="zh-TW"/>
          </a:p>
          <a:p>
            <a:pPr lvl="1"/>
            <a:r>
              <a:rPr lang="zh-TW" altLang="en-US"/>
              <a:t>前後關係確定</a:t>
            </a:r>
            <a:endParaRPr lang="en-US" altLang="zh-TW"/>
          </a:p>
          <a:p>
            <a:r>
              <a:rPr lang="zh-TW" altLang="en-US"/>
              <a:t>項目估時</a:t>
            </a:r>
            <a:endParaRPr lang="en-US" altLang="zh-TW"/>
          </a:p>
          <a:p>
            <a:pPr lvl="1"/>
            <a:r>
              <a:rPr lang="zh-TW" altLang="en-US"/>
              <a:t>估時方法</a:t>
            </a:r>
            <a:endParaRPr lang="en-US" altLang="zh-TW"/>
          </a:p>
          <a:p>
            <a:pPr lvl="1"/>
            <a:r>
              <a:rPr lang="zh-TW" altLang="en-US"/>
              <a:t>排除盲點</a:t>
            </a:r>
            <a:endParaRPr lang="en-US" altLang="zh-TW"/>
          </a:p>
          <a:p>
            <a:pPr lvl="2"/>
            <a:r>
              <a:rPr lang="zh-TW" altLang="en-US"/>
              <a:t>誰來做</a:t>
            </a:r>
            <a:r>
              <a:rPr lang="en-US" altLang="zh-TW"/>
              <a:t>?</a:t>
            </a:r>
            <a:r>
              <a:rPr lang="zh-TW" altLang="en-US"/>
              <a:t> （可能牽涉缺工招募新人）</a:t>
            </a:r>
            <a:endParaRPr lang="en-US" altLang="zh-TW"/>
          </a:p>
          <a:p>
            <a:pPr lvl="2"/>
            <a:endParaRPr lang="en-US" altLang="zh-TW"/>
          </a:p>
          <a:p>
            <a:endParaRPr lang="en-US" altLang="zh-TW"/>
          </a:p>
          <a:p>
            <a:pPr lvl="1"/>
            <a:endParaRPr lang="en-US" altLang="zh-TW"/>
          </a:p>
          <a:p>
            <a:pPr lvl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6655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015F26-96EB-4AFB-AE71-9D2E0179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找出工作項目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E8684-2C61-44F5-BA23-36BD8A22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過去的經驗 </a:t>
            </a:r>
            <a:r>
              <a:rPr lang="en-US" altLang="zh-TW"/>
              <a:t>(</a:t>
            </a:r>
            <a:r>
              <a:rPr lang="zh-TW" altLang="en-US"/>
              <a:t>文件化</a:t>
            </a:r>
            <a:r>
              <a:rPr lang="en-US" altLang="zh-TW"/>
              <a:t>)</a:t>
            </a:r>
          </a:p>
          <a:p>
            <a:r>
              <a:rPr lang="zh-TW" altLang="en-US"/>
              <a:t>工具（可併用）</a:t>
            </a:r>
            <a:endParaRPr lang="en-US" altLang="zh-TW"/>
          </a:p>
          <a:p>
            <a:pPr lvl="1"/>
            <a:r>
              <a:rPr lang="zh-TW" altLang="en-US"/>
              <a:t>腦力激盪與心智圖法拆解</a:t>
            </a:r>
            <a:endParaRPr lang="en-US" altLang="zh-TW"/>
          </a:p>
          <a:p>
            <a:pPr lvl="1"/>
            <a:r>
              <a:rPr lang="zh-TW" altLang="en-US"/>
              <a:t>文字分析</a:t>
            </a:r>
            <a:endParaRPr lang="en-US" altLang="zh-TW"/>
          </a:p>
          <a:p>
            <a:pPr lvl="1"/>
            <a:r>
              <a:rPr lang="en-US" altLang="zh-TW"/>
              <a:t>WBS</a:t>
            </a:r>
            <a:r>
              <a:rPr lang="zh-TW" altLang="en-US"/>
              <a:t> </a:t>
            </a:r>
            <a:r>
              <a:rPr lang="en-US" altLang="zh-TW"/>
              <a:t>(Work Breakdown Struct)</a:t>
            </a:r>
          </a:p>
          <a:p>
            <a:pPr lvl="2"/>
            <a:r>
              <a:rPr lang="zh-TW" altLang="en-US"/>
              <a:t>拆解、合成、調整往復驗證</a:t>
            </a:r>
            <a:endParaRPr lang="en-US" altLang="zh-TW"/>
          </a:p>
          <a:p>
            <a:r>
              <a:rPr lang="zh-TW" altLang="en-US"/>
              <a:t>顧問</a:t>
            </a:r>
            <a:endParaRPr lang="en-US" altLang="zh-TW"/>
          </a:p>
          <a:p>
            <a:pPr lvl="1"/>
            <a:r>
              <a:rPr lang="zh-TW" altLang="en-US"/>
              <a:t>在缺乏經驗情況下更為有效</a:t>
            </a:r>
          </a:p>
        </p:txBody>
      </p:sp>
    </p:spTree>
    <p:extLst>
      <p:ext uri="{BB962C8B-B14F-4D97-AF65-F5344CB8AC3E}">
        <p14:creationId xmlns:p14="http://schemas.microsoft.com/office/powerpoint/2010/main" val="10587919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162EB2-F64D-4DAF-B544-396A2BE1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找出工作項目</a:t>
            </a:r>
            <a:br>
              <a:rPr lang="en-US" altLang="zh-TW"/>
            </a:br>
            <a:r>
              <a:rPr lang="zh-TW" altLang="en-US"/>
              <a:t>使用腦力激盪與心智圖法</a:t>
            </a:r>
            <a:r>
              <a:rPr lang="en-US" altLang="zh-TW"/>
              <a:t>(</a:t>
            </a:r>
            <a:r>
              <a:rPr lang="en-US" altLang="zh-TW" err="1"/>
              <a:t>MindMap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A41E0A-46A2-4834-89C2-DF726AEF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592136" cy="3880773"/>
          </a:xfrm>
        </p:spPr>
        <p:txBody>
          <a:bodyPr>
            <a:normAutofit/>
          </a:bodyPr>
          <a:lstStyle/>
          <a:p>
            <a:r>
              <a:rPr lang="zh-TW" altLang="en-US"/>
              <a:t>參與者＋白板</a:t>
            </a:r>
          </a:p>
          <a:p>
            <a:r>
              <a:rPr kumimoji="0" lang="zh-TW" altLang="en-US"/>
              <a:t>規則</a:t>
            </a:r>
          </a:p>
          <a:p>
            <a:pPr lvl="1"/>
            <a:r>
              <a:rPr kumimoji="0" lang="zh-TW" altLang="en-US"/>
              <a:t>不得批評與爭論所提意見</a:t>
            </a:r>
          </a:p>
          <a:p>
            <a:pPr lvl="1"/>
            <a:r>
              <a:rPr kumimoji="0" lang="zh-TW" altLang="en-US"/>
              <a:t>量勝於質</a:t>
            </a:r>
          </a:p>
          <a:p>
            <a:pPr lvl="1"/>
            <a:r>
              <a:rPr kumimoji="0" lang="zh-TW" altLang="en-US"/>
              <a:t>歡迎竊取別人想法繼續衍生</a:t>
            </a:r>
            <a:endParaRPr kumimoji="0" lang="en-US" altLang="zh-TW"/>
          </a:p>
          <a:p>
            <a:pPr lvl="1"/>
            <a:r>
              <a:rPr lang="zh-TW" altLang="en-US"/>
              <a:t>可強制輪流發言像小時候玩的成語接龍</a:t>
            </a:r>
            <a:endParaRPr lang="en-US" altLang="zh-TW"/>
          </a:p>
          <a:p>
            <a:pPr lvl="1"/>
            <a:r>
              <a:rPr kumimoji="0" lang="zh-TW" altLang="en-US"/>
              <a:t>適當時機結束整理</a:t>
            </a:r>
            <a:endParaRPr kumimoji="0" lang="en-US" altLang="zh-TW"/>
          </a:p>
          <a:p>
            <a:r>
              <a:rPr lang="zh-TW" altLang="en-US"/>
              <a:t>工具</a:t>
            </a:r>
            <a:endParaRPr lang="en-US" altLang="zh-TW"/>
          </a:p>
          <a:p>
            <a:pPr lvl="1"/>
            <a:r>
              <a:rPr lang="en-US" altLang="zh-TW"/>
              <a:t>X-Mind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372208F-431A-4746-B6DC-5B54E6F0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934" y="2328199"/>
            <a:ext cx="7245196" cy="37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1875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61E6-FFBB-A644-AB27-7AF2F68B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增廣見聞 - 心智圖的其他應用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74BF9-5886-754E-944B-213438A1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創意提案</a:t>
            </a:r>
            <a:endParaRPr lang="en-US"/>
          </a:p>
          <a:p>
            <a:pPr lvl="1"/>
            <a:r>
              <a:rPr lang="en-US" err="1"/>
              <a:t>遊戲特色發想</a:t>
            </a:r>
            <a:endParaRPr lang="en-US"/>
          </a:p>
          <a:p>
            <a:r>
              <a:rPr lang="en-US" err="1"/>
              <a:t>系統分析</a:t>
            </a:r>
            <a:endParaRPr lang="en-US"/>
          </a:p>
          <a:p>
            <a:pPr lvl="1"/>
            <a:r>
              <a:rPr lang="en-TW"/>
              <a:t>分析系統的可能功能</a:t>
            </a:r>
          </a:p>
          <a:p>
            <a:r>
              <a:rPr lang="en-TW"/>
              <a:t>其他分析類工作</a:t>
            </a:r>
          </a:p>
          <a:p>
            <a:r>
              <a:rPr lang="en-TW"/>
              <a:t>樹狀圖的等價圖</a:t>
            </a:r>
          </a:p>
        </p:txBody>
      </p:sp>
      <p:pic>
        <p:nvPicPr>
          <p:cNvPr id="8194" name="Picture 2" descr="最簡明易懂的思維導圖軟體Xmind教程- 每日頭條">
            <a:extLst>
              <a:ext uri="{FF2B5EF4-FFF2-40B4-BE49-F238E27FC236}">
                <a16:creationId xmlns:a16="http://schemas.microsoft.com/office/drawing/2014/main" id="{0C2845EC-48EE-7049-B3E8-A86ADA15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85132" y="2684005"/>
            <a:ext cx="486001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952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文字分析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zh-TW" altLang="en-US" sz="2400"/>
              <a:t>一種由企劃文字找出工作內容的方法</a:t>
            </a:r>
          </a:p>
          <a:p>
            <a:pPr>
              <a:lnSpc>
                <a:spcPct val="90000"/>
              </a:lnSpc>
            </a:pPr>
            <a:r>
              <a:rPr lang="zh-TW" altLang="en-US" sz="2400"/>
              <a:t>方法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文件</a:t>
            </a:r>
            <a:r>
              <a:rPr lang="en-US" altLang="zh-TW" sz="2000"/>
              <a:t>+</a:t>
            </a:r>
            <a:r>
              <a:rPr lang="zh-TW" altLang="en-US" sz="2000"/>
              <a:t>雙色筆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圈選所有名詞</a:t>
            </a:r>
          </a:p>
          <a:p>
            <a:pPr lvl="2">
              <a:lnSpc>
                <a:spcPct val="90000"/>
              </a:lnSpc>
            </a:pPr>
            <a:r>
              <a:rPr lang="zh-TW" altLang="en-US" sz="1800"/>
              <a:t>多半為功能、子系統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圈選所有動詞</a:t>
            </a:r>
          </a:p>
          <a:p>
            <a:pPr lvl="2">
              <a:lnSpc>
                <a:spcPct val="90000"/>
              </a:lnSpc>
            </a:pPr>
            <a:r>
              <a:rPr lang="zh-TW" altLang="en-US" sz="1800"/>
              <a:t>多半為活動、執行要求</a:t>
            </a:r>
          </a:p>
          <a:p>
            <a:pPr lvl="2">
              <a:lnSpc>
                <a:spcPct val="90000"/>
              </a:lnSpc>
            </a:pPr>
            <a:r>
              <a:rPr lang="zh-TW" altLang="en-US" sz="1800"/>
              <a:t>且多與前後名詞相關</a:t>
            </a:r>
          </a:p>
          <a:p>
            <a:pPr>
              <a:lnSpc>
                <a:spcPct val="90000"/>
              </a:lnSpc>
            </a:pPr>
            <a:r>
              <a:rPr lang="zh-TW" altLang="en-US" sz="2400"/>
              <a:t>優點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可以根據既有文件，釐清專案需求</a:t>
            </a:r>
          </a:p>
          <a:p>
            <a:pPr>
              <a:lnSpc>
                <a:spcPct val="90000"/>
              </a:lnSpc>
            </a:pPr>
            <a:r>
              <a:rPr lang="zh-TW" altLang="en-US" sz="2400"/>
              <a:t>缺點</a:t>
            </a:r>
          </a:p>
          <a:p>
            <a:pPr lvl="1">
              <a:lnSpc>
                <a:spcPct val="90000"/>
              </a:lnSpc>
            </a:pPr>
            <a:r>
              <a:rPr lang="zh-TW" altLang="en-US" sz="2000"/>
              <a:t>難以找出隱藏需求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文字分析範例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idx="1"/>
          </p:nvPr>
        </p:nvSpPr>
        <p:spPr>
          <a:xfrm>
            <a:off x="2516804" y="1848976"/>
            <a:ext cx="5523884" cy="3880773"/>
          </a:xfrm>
        </p:spPr>
        <p:txBody>
          <a:bodyPr/>
          <a:lstStyle/>
          <a:p>
            <a:r>
              <a:rPr lang="zh-TW" altLang="en-US"/>
              <a:t>概念清單</a:t>
            </a:r>
          </a:p>
          <a:p>
            <a:pPr lvl="1"/>
            <a:r>
              <a:rPr lang="zh-TW" altLang="en-US"/>
              <a:t>程式完成</a:t>
            </a:r>
            <a:r>
              <a:rPr lang="en-US" altLang="zh-TW"/>
              <a:t>Test Bed</a:t>
            </a:r>
            <a:r>
              <a:rPr lang="zh-TW" altLang="en-US"/>
              <a:t>架構、關鍵技術</a:t>
            </a:r>
          </a:p>
          <a:p>
            <a:pPr lvl="1"/>
            <a:r>
              <a:rPr lang="zh-TW" altLang="en-US"/>
              <a:t>在無</a:t>
            </a:r>
            <a:r>
              <a:rPr lang="en-US" altLang="zh-TW"/>
              <a:t>AI</a:t>
            </a:r>
            <a:r>
              <a:rPr lang="zh-TW" altLang="en-US"/>
              <a:t>有介面下摸牌打牌</a:t>
            </a:r>
          </a:p>
          <a:p>
            <a:pPr lvl="1"/>
            <a:r>
              <a:rPr lang="zh-TW" altLang="en-US"/>
              <a:t>企劃完成麻將規則收集並確認</a:t>
            </a:r>
          </a:p>
          <a:p>
            <a:pPr lvl="1"/>
            <a:r>
              <a:rPr lang="zh-TW" altLang="en-US"/>
              <a:t>美術決定畫面風格</a:t>
            </a:r>
          </a:p>
        </p:txBody>
      </p:sp>
      <p:sp>
        <p:nvSpPr>
          <p:cNvPr id="228356" name="Oval 4"/>
          <p:cNvSpPr>
            <a:spLocks noChangeArrowheads="1"/>
          </p:cNvSpPr>
          <p:nvPr/>
        </p:nvSpPr>
        <p:spPr bwMode="auto">
          <a:xfrm>
            <a:off x="4008438" y="1989138"/>
            <a:ext cx="1295400" cy="6477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57" name="Oval 5"/>
          <p:cNvSpPr>
            <a:spLocks noChangeArrowheads="1"/>
          </p:cNvSpPr>
          <p:nvPr/>
        </p:nvSpPr>
        <p:spPr bwMode="auto">
          <a:xfrm>
            <a:off x="5495551" y="1963598"/>
            <a:ext cx="1295400" cy="6477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58" name="Oval 6"/>
          <p:cNvSpPr>
            <a:spLocks noChangeArrowheads="1"/>
          </p:cNvSpPr>
          <p:nvPr/>
        </p:nvSpPr>
        <p:spPr bwMode="auto">
          <a:xfrm>
            <a:off x="3359151" y="2565400"/>
            <a:ext cx="638175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59" name="Oval 7"/>
          <p:cNvSpPr>
            <a:spLocks noChangeArrowheads="1"/>
          </p:cNvSpPr>
          <p:nvPr/>
        </p:nvSpPr>
        <p:spPr bwMode="auto">
          <a:xfrm>
            <a:off x="4070350" y="2565400"/>
            <a:ext cx="647700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60" name="Oval 8"/>
          <p:cNvSpPr>
            <a:spLocks noChangeArrowheads="1"/>
          </p:cNvSpPr>
          <p:nvPr/>
        </p:nvSpPr>
        <p:spPr bwMode="auto">
          <a:xfrm>
            <a:off x="4008438" y="2997200"/>
            <a:ext cx="1295400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61" name="Oval 9"/>
          <p:cNvSpPr>
            <a:spLocks noChangeArrowheads="1"/>
          </p:cNvSpPr>
          <p:nvPr/>
        </p:nvSpPr>
        <p:spPr bwMode="auto">
          <a:xfrm>
            <a:off x="4008438" y="3429000"/>
            <a:ext cx="1295400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62" name="Oval 10"/>
          <p:cNvSpPr>
            <a:spLocks noChangeArrowheads="1"/>
          </p:cNvSpPr>
          <p:nvPr/>
        </p:nvSpPr>
        <p:spPr bwMode="auto">
          <a:xfrm>
            <a:off x="4656139" y="2565400"/>
            <a:ext cx="1368425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63" name="AutoShape 11"/>
          <p:cNvSpPr>
            <a:spLocks noChangeArrowheads="1"/>
          </p:cNvSpPr>
          <p:nvPr/>
        </p:nvSpPr>
        <p:spPr bwMode="auto">
          <a:xfrm>
            <a:off x="7391401" y="5157788"/>
            <a:ext cx="1439863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Test Bed</a:t>
            </a:r>
          </a:p>
        </p:txBody>
      </p:sp>
      <p:sp>
        <p:nvSpPr>
          <p:cNvPr id="228364" name="AutoShape 12"/>
          <p:cNvSpPr>
            <a:spLocks noChangeArrowheads="1"/>
          </p:cNvSpPr>
          <p:nvPr/>
        </p:nvSpPr>
        <p:spPr bwMode="auto">
          <a:xfrm>
            <a:off x="7967663" y="2997201"/>
            <a:ext cx="1439862" cy="57626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關鍵技術</a:t>
            </a:r>
          </a:p>
        </p:txBody>
      </p:sp>
      <p:sp>
        <p:nvSpPr>
          <p:cNvPr id="228365" name="AutoShape 13"/>
          <p:cNvSpPr>
            <a:spLocks noChangeArrowheads="1"/>
          </p:cNvSpPr>
          <p:nvPr/>
        </p:nvSpPr>
        <p:spPr bwMode="auto">
          <a:xfrm>
            <a:off x="1919288" y="4292601"/>
            <a:ext cx="1439862" cy="57626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AI</a:t>
            </a:r>
          </a:p>
        </p:txBody>
      </p:sp>
      <p:sp>
        <p:nvSpPr>
          <p:cNvPr id="228366" name="AutoShape 14"/>
          <p:cNvSpPr>
            <a:spLocks noChangeArrowheads="1"/>
          </p:cNvSpPr>
          <p:nvPr/>
        </p:nvSpPr>
        <p:spPr bwMode="auto">
          <a:xfrm>
            <a:off x="3863976" y="4365626"/>
            <a:ext cx="1439863" cy="57626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介面</a:t>
            </a:r>
          </a:p>
        </p:txBody>
      </p:sp>
      <p:sp>
        <p:nvSpPr>
          <p:cNvPr id="228367" name="AutoShape 15"/>
          <p:cNvSpPr>
            <a:spLocks noChangeArrowheads="1"/>
          </p:cNvSpPr>
          <p:nvPr/>
        </p:nvSpPr>
        <p:spPr bwMode="auto">
          <a:xfrm>
            <a:off x="5519738" y="4797426"/>
            <a:ext cx="1439862" cy="57626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摸牌打牌</a:t>
            </a:r>
          </a:p>
        </p:txBody>
      </p:sp>
      <p:sp>
        <p:nvSpPr>
          <p:cNvPr id="228368" name="AutoShape 16"/>
          <p:cNvSpPr>
            <a:spLocks noChangeArrowheads="1"/>
          </p:cNvSpPr>
          <p:nvPr/>
        </p:nvSpPr>
        <p:spPr bwMode="auto">
          <a:xfrm>
            <a:off x="2351088" y="5589588"/>
            <a:ext cx="1439862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麻將規則</a:t>
            </a:r>
          </a:p>
        </p:txBody>
      </p:sp>
      <p:sp>
        <p:nvSpPr>
          <p:cNvPr id="228369" name="AutoShape 17"/>
          <p:cNvSpPr>
            <a:spLocks noChangeArrowheads="1"/>
          </p:cNvSpPr>
          <p:nvPr/>
        </p:nvSpPr>
        <p:spPr bwMode="auto">
          <a:xfrm>
            <a:off x="8112126" y="4076701"/>
            <a:ext cx="1439863" cy="57626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畫面風格</a:t>
            </a:r>
          </a:p>
        </p:txBody>
      </p:sp>
      <p:sp>
        <p:nvSpPr>
          <p:cNvPr id="228370" name="Line 18"/>
          <p:cNvSpPr>
            <a:spLocks noChangeShapeType="1"/>
          </p:cNvSpPr>
          <p:nvPr/>
        </p:nvSpPr>
        <p:spPr bwMode="auto">
          <a:xfrm>
            <a:off x="5303839" y="2420938"/>
            <a:ext cx="2663825" cy="273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71" name="Line 19"/>
          <p:cNvSpPr>
            <a:spLocks noChangeShapeType="1"/>
          </p:cNvSpPr>
          <p:nvPr/>
        </p:nvSpPr>
        <p:spPr bwMode="auto">
          <a:xfrm>
            <a:off x="6816728" y="2290762"/>
            <a:ext cx="1223960" cy="706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72" name="Line 20"/>
          <p:cNvSpPr>
            <a:spLocks noChangeShapeType="1"/>
          </p:cNvSpPr>
          <p:nvPr/>
        </p:nvSpPr>
        <p:spPr bwMode="auto">
          <a:xfrm flipH="1">
            <a:off x="2782889" y="2997200"/>
            <a:ext cx="720725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73" name="Line 21"/>
          <p:cNvSpPr>
            <a:spLocks noChangeShapeType="1"/>
          </p:cNvSpPr>
          <p:nvPr/>
        </p:nvSpPr>
        <p:spPr bwMode="auto">
          <a:xfrm>
            <a:off x="4321175" y="2944813"/>
            <a:ext cx="190500" cy="1420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74" name="Line 22"/>
          <p:cNvSpPr>
            <a:spLocks noChangeShapeType="1"/>
          </p:cNvSpPr>
          <p:nvPr/>
        </p:nvSpPr>
        <p:spPr bwMode="auto">
          <a:xfrm>
            <a:off x="5448300" y="2997201"/>
            <a:ext cx="719138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75" name="Line 23"/>
          <p:cNvSpPr>
            <a:spLocks noChangeShapeType="1"/>
          </p:cNvSpPr>
          <p:nvPr/>
        </p:nvSpPr>
        <p:spPr bwMode="auto">
          <a:xfrm flipH="1">
            <a:off x="3071813" y="3357564"/>
            <a:ext cx="107950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8376" name="Line 24"/>
          <p:cNvSpPr>
            <a:spLocks noChangeShapeType="1"/>
          </p:cNvSpPr>
          <p:nvPr/>
        </p:nvSpPr>
        <p:spPr bwMode="auto">
          <a:xfrm>
            <a:off x="5303839" y="3644901"/>
            <a:ext cx="2808287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28377" name="Group 25"/>
          <p:cNvGrpSpPr>
            <a:grpSpLocks/>
          </p:cNvGrpSpPr>
          <p:nvPr/>
        </p:nvGrpSpPr>
        <p:grpSpPr bwMode="auto">
          <a:xfrm>
            <a:off x="2279651" y="4149725"/>
            <a:ext cx="792163" cy="935038"/>
            <a:chOff x="476" y="2614"/>
            <a:chExt cx="499" cy="589"/>
          </a:xfrm>
        </p:grpSpPr>
        <p:sp>
          <p:nvSpPr>
            <p:cNvPr id="228378" name="Line 26"/>
            <p:cNvSpPr>
              <a:spLocks noChangeShapeType="1"/>
            </p:cNvSpPr>
            <p:nvPr/>
          </p:nvSpPr>
          <p:spPr bwMode="auto">
            <a:xfrm flipH="1">
              <a:off x="476" y="2614"/>
              <a:ext cx="499" cy="58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8379" name="Line 27"/>
            <p:cNvSpPr>
              <a:spLocks noChangeShapeType="1"/>
            </p:cNvSpPr>
            <p:nvPr/>
          </p:nvSpPr>
          <p:spPr bwMode="auto">
            <a:xfrm>
              <a:off x="476" y="2614"/>
              <a:ext cx="499" cy="58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8380" name="Oval 28"/>
          <p:cNvSpPr>
            <a:spLocks noChangeArrowheads="1"/>
          </p:cNvSpPr>
          <p:nvPr/>
        </p:nvSpPr>
        <p:spPr bwMode="auto">
          <a:xfrm>
            <a:off x="5303839" y="2997200"/>
            <a:ext cx="1584325" cy="431800"/>
          </a:xfrm>
          <a:prstGeom prst="ellipse">
            <a:avLst/>
          </a:prstGeom>
          <a:noFill/>
          <a:ln w="381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2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2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2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2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2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22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2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2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228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22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2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2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2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22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22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22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22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22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22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22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 animBg="1"/>
      <p:bldP spid="228357" grpId="0" animBg="1"/>
      <p:bldP spid="228358" grpId="0" animBg="1"/>
      <p:bldP spid="228359" grpId="0" animBg="1"/>
      <p:bldP spid="228360" grpId="0" animBg="1"/>
      <p:bldP spid="228361" grpId="0" animBg="1"/>
      <p:bldP spid="228362" grpId="0" animBg="1"/>
      <p:bldP spid="228363" grpId="0" animBg="1"/>
      <p:bldP spid="228364" grpId="0" animBg="1"/>
      <p:bldP spid="228365" grpId="0" animBg="1"/>
      <p:bldP spid="228366" grpId="0" animBg="1"/>
      <p:bldP spid="228367" grpId="0" animBg="1"/>
      <p:bldP spid="228368" grpId="0" animBg="1"/>
      <p:bldP spid="228369" grpId="0" animBg="1"/>
      <p:bldP spid="228370" grpId="0" animBg="1"/>
      <p:bldP spid="228371" grpId="0" animBg="1"/>
      <p:bldP spid="228372" grpId="0" animBg="1"/>
      <p:bldP spid="228373" grpId="0" animBg="1"/>
      <p:bldP spid="228374" grpId="0" animBg="1"/>
      <p:bldP spid="228375" grpId="0" animBg="1"/>
      <p:bldP spid="228376" grpId="0" animBg="1"/>
      <p:bldP spid="2283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1FA8B3-F447-457B-B661-19A866B6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手遊下載情形</a:t>
            </a:r>
          </a:p>
        </p:txBody>
      </p:sp>
      <p:pic>
        <p:nvPicPr>
          <p:cNvPr id="143366" name="Picture 6">
            <a:extLst>
              <a:ext uri="{FF2B5EF4-FFF2-40B4-BE49-F238E27FC236}">
                <a16:creationId xmlns:a16="http://schemas.microsoft.com/office/drawing/2014/main" id="{55009D61-4F2A-4B0F-9652-27F9F8802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8" y="1536701"/>
            <a:ext cx="593407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4" name="Picture 4">
            <a:extLst>
              <a:ext uri="{FF2B5EF4-FFF2-40B4-BE49-F238E27FC236}">
                <a16:creationId xmlns:a16="http://schemas.microsoft.com/office/drawing/2014/main" id="{354D17BD-F5B7-42BF-B1BA-E788C687A7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93" y="3670545"/>
            <a:ext cx="6126278" cy="279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557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使用工作劃分結構</a:t>
            </a:r>
            <a:r>
              <a:rPr lang="en-US" altLang="zh-TW"/>
              <a:t>-WBS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WBS=Work Breakdown Structure</a:t>
            </a:r>
          </a:p>
          <a:p>
            <a:pPr lvl="1"/>
            <a:r>
              <a:rPr lang="zh-TW" altLang="en-US"/>
              <a:t>與心智圖等價</a:t>
            </a:r>
            <a:endParaRPr lang="en-US" altLang="zh-TW"/>
          </a:p>
          <a:p>
            <a:endParaRPr lang="en-US" altLang="zh-TW"/>
          </a:p>
        </p:txBody>
      </p:sp>
      <p:sp>
        <p:nvSpPr>
          <p:cNvPr id="230404" name="AutoShape 4"/>
          <p:cNvSpPr>
            <a:spLocks noChangeArrowheads="1"/>
          </p:cNvSpPr>
          <p:nvPr/>
        </p:nvSpPr>
        <p:spPr bwMode="auto">
          <a:xfrm>
            <a:off x="2208213" y="3357563"/>
            <a:ext cx="1439862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Test Bed</a:t>
            </a:r>
          </a:p>
        </p:txBody>
      </p:sp>
      <p:sp>
        <p:nvSpPr>
          <p:cNvPr id="230405" name="AutoShape 5"/>
          <p:cNvSpPr>
            <a:spLocks noChangeArrowheads="1"/>
          </p:cNvSpPr>
          <p:nvPr/>
        </p:nvSpPr>
        <p:spPr bwMode="auto">
          <a:xfrm>
            <a:off x="8832851" y="3357563"/>
            <a:ext cx="1439863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關鍵技術</a:t>
            </a:r>
          </a:p>
        </p:txBody>
      </p:sp>
      <p:sp>
        <p:nvSpPr>
          <p:cNvPr id="230406" name="AutoShape 6"/>
          <p:cNvSpPr>
            <a:spLocks noChangeArrowheads="1"/>
          </p:cNvSpPr>
          <p:nvPr/>
        </p:nvSpPr>
        <p:spPr bwMode="auto">
          <a:xfrm>
            <a:off x="6816726" y="3357563"/>
            <a:ext cx="1439863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介面</a:t>
            </a:r>
          </a:p>
        </p:txBody>
      </p:sp>
      <p:sp>
        <p:nvSpPr>
          <p:cNvPr id="230407" name="AutoShape 7"/>
          <p:cNvSpPr>
            <a:spLocks noChangeArrowheads="1"/>
          </p:cNvSpPr>
          <p:nvPr/>
        </p:nvSpPr>
        <p:spPr bwMode="auto">
          <a:xfrm>
            <a:off x="4511676" y="4437063"/>
            <a:ext cx="1439863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摸牌打牌</a:t>
            </a:r>
          </a:p>
        </p:txBody>
      </p:sp>
      <p:sp>
        <p:nvSpPr>
          <p:cNvPr id="230408" name="AutoShape 8"/>
          <p:cNvSpPr>
            <a:spLocks noChangeArrowheads="1"/>
          </p:cNvSpPr>
          <p:nvPr/>
        </p:nvSpPr>
        <p:spPr bwMode="auto">
          <a:xfrm>
            <a:off x="4511676" y="3357563"/>
            <a:ext cx="1439863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麻將規則</a:t>
            </a:r>
          </a:p>
        </p:txBody>
      </p:sp>
      <p:sp>
        <p:nvSpPr>
          <p:cNvPr id="230409" name="AutoShape 9"/>
          <p:cNvSpPr>
            <a:spLocks noChangeArrowheads="1"/>
          </p:cNvSpPr>
          <p:nvPr/>
        </p:nvSpPr>
        <p:spPr bwMode="auto">
          <a:xfrm>
            <a:off x="2208213" y="4652963"/>
            <a:ext cx="1439862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畫面風格</a:t>
            </a:r>
          </a:p>
        </p:txBody>
      </p:sp>
      <p:sp>
        <p:nvSpPr>
          <p:cNvPr id="230410" name="AutoShape 10"/>
          <p:cNvSpPr>
            <a:spLocks noChangeArrowheads="1"/>
          </p:cNvSpPr>
          <p:nvPr/>
        </p:nvSpPr>
        <p:spPr bwMode="auto">
          <a:xfrm>
            <a:off x="5591176" y="2205038"/>
            <a:ext cx="1439863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麻將雛形</a:t>
            </a:r>
          </a:p>
        </p:txBody>
      </p:sp>
      <p:cxnSp>
        <p:nvCxnSpPr>
          <p:cNvPr id="230411" name="AutoShape 11"/>
          <p:cNvCxnSpPr>
            <a:cxnSpLocks noChangeShapeType="1"/>
            <a:stCxn id="230410" idx="2"/>
            <a:endCxn id="230404" idx="0"/>
          </p:cNvCxnSpPr>
          <p:nvPr/>
        </p:nvCxnSpPr>
        <p:spPr bwMode="auto">
          <a:xfrm rot="5400000">
            <a:off x="4332288" y="1377951"/>
            <a:ext cx="576263" cy="3382962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0412" name="AutoShape 12"/>
          <p:cNvCxnSpPr>
            <a:cxnSpLocks noChangeShapeType="1"/>
            <a:stCxn id="230410" idx="2"/>
            <a:endCxn id="230408" idx="0"/>
          </p:cNvCxnSpPr>
          <p:nvPr/>
        </p:nvCxnSpPr>
        <p:spPr bwMode="auto">
          <a:xfrm rot="5400000">
            <a:off x="5484019" y="2529682"/>
            <a:ext cx="576263" cy="1079500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0413" name="AutoShape 13"/>
          <p:cNvCxnSpPr>
            <a:cxnSpLocks noChangeShapeType="1"/>
            <a:stCxn id="230410" idx="2"/>
            <a:endCxn id="230406" idx="0"/>
          </p:cNvCxnSpPr>
          <p:nvPr/>
        </p:nvCxnSpPr>
        <p:spPr bwMode="auto">
          <a:xfrm rot="16200000" flipH="1">
            <a:off x="6636544" y="2456657"/>
            <a:ext cx="576263" cy="1225550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0414" name="AutoShape 14"/>
          <p:cNvCxnSpPr>
            <a:cxnSpLocks noChangeShapeType="1"/>
            <a:stCxn id="230410" idx="2"/>
            <a:endCxn id="230405" idx="0"/>
          </p:cNvCxnSpPr>
          <p:nvPr/>
        </p:nvCxnSpPr>
        <p:spPr bwMode="auto">
          <a:xfrm rot="16200000" flipH="1">
            <a:off x="7644607" y="1448595"/>
            <a:ext cx="576263" cy="3241675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0415" name="AutoShape 15"/>
          <p:cNvCxnSpPr>
            <a:cxnSpLocks noChangeShapeType="1"/>
            <a:stCxn id="230404" idx="2"/>
            <a:endCxn id="230409" idx="0"/>
          </p:cNvCxnSpPr>
          <p:nvPr/>
        </p:nvCxnSpPr>
        <p:spPr bwMode="auto">
          <a:xfrm>
            <a:off x="2928938" y="3933825"/>
            <a:ext cx="0" cy="7191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30416" name="AutoShape 16"/>
          <p:cNvCxnSpPr>
            <a:cxnSpLocks noChangeShapeType="1"/>
            <a:stCxn id="230408" idx="2"/>
            <a:endCxn id="230407" idx="0"/>
          </p:cNvCxnSpPr>
          <p:nvPr/>
        </p:nvCxnSpPr>
        <p:spPr bwMode="auto">
          <a:xfrm>
            <a:off x="5232400" y="3933825"/>
            <a:ext cx="0" cy="503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30417" name="AutoShape 17"/>
          <p:cNvSpPr>
            <a:spLocks noChangeArrowheads="1"/>
          </p:cNvSpPr>
          <p:nvPr/>
        </p:nvSpPr>
        <p:spPr bwMode="auto">
          <a:xfrm>
            <a:off x="6600825" y="4292600"/>
            <a:ext cx="2590800" cy="1728788"/>
          </a:xfrm>
          <a:prstGeom prst="cloudCallout">
            <a:avLst>
              <a:gd name="adj1" fmla="val -57953"/>
              <a:gd name="adj2" fmla="val -5096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 sz="2800"/>
              <a:t>有漏列嗎</a:t>
            </a:r>
            <a:r>
              <a:rPr lang="en-US" altLang="zh-TW" sz="2800"/>
              <a:t>?</a:t>
            </a:r>
          </a:p>
        </p:txBody>
      </p:sp>
      <p:sp>
        <p:nvSpPr>
          <p:cNvPr id="230418" name="AutoShape 18"/>
          <p:cNvSpPr>
            <a:spLocks noChangeArrowheads="1"/>
          </p:cNvSpPr>
          <p:nvPr/>
        </p:nvSpPr>
        <p:spPr bwMode="auto">
          <a:xfrm>
            <a:off x="4511676" y="5516563"/>
            <a:ext cx="1439863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規則確認</a:t>
            </a:r>
          </a:p>
        </p:txBody>
      </p:sp>
      <p:cxnSp>
        <p:nvCxnSpPr>
          <p:cNvPr id="230419" name="AutoShape 19"/>
          <p:cNvCxnSpPr>
            <a:cxnSpLocks noChangeShapeType="1"/>
            <a:stCxn id="230407" idx="2"/>
            <a:endCxn id="230418" idx="0"/>
          </p:cNvCxnSpPr>
          <p:nvPr/>
        </p:nvCxnSpPr>
        <p:spPr bwMode="auto">
          <a:xfrm>
            <a:off x="5232400" y="5013325"/>
            <a:ext cx="0" cy="503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0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1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拆解、合成、調整 </a:t>
            </a:r>
            <a:r>
              <a:rPr lang="en-US" altLang="zh-TW"/>
              <a:t>WBS</a:t>
            </a:r>
          </a:p>
        </p:txBody>
      </p:sp>
      <p:sp>
        <p:nvSpPr>
          <p:cNvPr id="232464" name="Rectangle 16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229600" cy="965200"/>
          </a:xfrm>
        </p:spPr>
        <p:txBody>
          <a:bodyPr/>
          <a:lstStyle/>
          <a:p>
            <a:r>
              <a:rPr lang="zh-TW" altLang="en-US"/>
              <a:t>原則</a:t>
            </a:r>
          </a:p>
          <a:p>
            <a:pPr lvl="1"/>
            <a:r>
              <a:rPr kumimoji="0" lang="zh-TW" altLang="en-US"/>
              <a:t>家庭</a:t>
            </a:r>
            <a:r>
              <a:rPr kumimoji="0" lang="en-US" altLang="zh-TW"/>
              <a:t>=</a:t>
            </a:r>
            <a:r>
              <a:rPr kumimoji="0" lang="zh-TW" altLang="en-US"/>
              <a:t>成員的集合，一個不多一個不少</a:t>
            </a:r>
          </a:p>
        </p:txBody>
      </p:sp>
      <p:sp>
        <p:nvSpPr>
          <p:cNvPr id="232451" name="AutoShape 3"/>
          <p:cNvSpPr>
            <a:spLocks noChangeArrowheads="1"/>
          </p:cNvSpPr>
          <p:nvPr/>
        </p:nvSpPr>
        <p:spPr bwMode="auto">
          <a:xfrm>
            <a:off x="2136776" y="3789363"/>
            <a:ext cx="1439863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Test Bed</a:t>
            </a:r>
          </a:p>
        </p:txBody>
      </p:sp>
      <p:sp>
        <p:nvSpPr>
          <p:cNvPr id="232452" name="AutoShape 4"/>
          <p:cNvSpPr>
            <a:spLocks noChangeArrowheads="1"/>
          </p:cNvSpPr>
          <p:nvPr/>
        </p:nvSpPr>
        <p:spPr bwMode="auto">
          <a:xfrm>
            <a:off x="8040688" y="3789363"/>
            <a:ext cx="1439862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關鍵技術</a:t>
            </a:r>
          </a:p>
        </p:txBody>
      </p:sp>
      <p:sp>
        <p:nvSpPr>
          <p:cNvPr id="232453" name="AutoShape 5"/>
          <p:cNvSpPr>
            <a:spLocks noChangeArrowheads="1"/>
          </p:cNvSpPr>
          <p:nvPr/>
        </p:nvSpPr>
        <p:spPr bwMode="auto">
          <a:xfrm>
            <a:off x="6167438" y="3789363"/>
            <a:ext cx="1439862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介面</a:t>
            </a:r>
          </a:p>
        </p:txBody>
      </p:sp>
      <p:sp>
        <p:nvSpPr>
          <p:cNvPr id="232454" name="AutoShape 6"/>
          <p:cNvSpPr>
            <a:spLocks noChangeArrowheads="1"/>
          </p:cNvSpPr>
          <p:nvPr/>
        </p:nvSpPr>
        <p:spPr bwMode="auto">
          <a:xfrm>
            <a:off x="5087939" y="4652963"/>
            <a:ext cx="1152525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摸牌打牌</a:t>
            </a:r>
          </a:p>
        </p:txBody>
      </p:sp>
      <p:sp>
        <p:nvSpPr>
          <p:cNvPr id="232455" name="AutoShape 7"/>
          <p:cNvSpPr>
            <a:spLocks noChangeArrowheads="1"/>
          </p:cNvSpPr>
          <p:nvPr/>
        </p:nvSpPr>
        <p:spPr bwMode="auto">
          <a:xfrm>
            <a:off x="4008438" y="3789363"/>
            <a:ext cx="1439862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麻將規則</a:t>
            </a:r>
          </a:p>
        </p:txBody>
      </p:sp>
      <p:sp>
        <p:nvSpPr>
          <p:cNvPr id="232456" name="AutoShape 8"/>
          <p:cNvSpPr>
            <a:spLocks noChangeArrowheads="1"/>
          </p:cNvSpPr>
          <p:nvPr/>
        </p:nvSpPr>
        <p:spPr bwMode="auto">
          <a:xfrm>
            <a:off x="3143250" y="4652964"/>
            <a:ext cx="1081088" cy="504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畫面風格</a:t>
            </a:r>
          </a:p>
        </p:txBody>
      </p:sp>
      <p:sp>
        <p:nvSpPr>
          <p:cNvPr id="232457" name="AutoShape 9"/>
          <p:cNvSpPr>
            <a:spLocks noChangeArrowheads="1"/>
          </p:cNvSpPr>
          <p:nvPr/>
        </p:nvSpPr>
        <p:spPr bwMode="auto">
          <a:xfrm>
            <a:off x="4727576" y="2636838"/>
            <a:ext cx="1439863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麻將雛形</a:t>
            </a:r>
          </a:p>
        </p:txBody>
      </p:sp>
      <p:cxnSp>
        <p:nvCxnSpPr>
          <p:cNvPr id="232458" name="AutoShape 10"/>
          <p:cNvCxnSpPr>
            <a:cxnSpLocks noChangeShapeType="1"/>
            <a:stCxn id="232457" idx="2"/>
            <a:endCxn id="232451" idx="0"/>
          </p:cNvCxnSpPr>
          <p:nvPr/>
        </p:nvCxnSpPr>
        <p:spPr bwMode="auto">
          <a:xfrm rot="5400000">
            <a:off x="3864769" y="2205832"/>
            <a:ext cx="576263" cy="2590800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2459" name="AutoShape 11"/>
          <p:cNvCxnSpPr>
            <a:cxnSpLocks noChangeShapeType="1"/>
            <a:stCxn id="232457" idx="2"/>
            <a:endCxn id="232455" idx="0"/>
          </p:cNvCxnSpPr>
          <p:nvPr/>
        </p:nvCxnSpPr>
        <p:spPr bwMode="auto">
          <a:xfrm rot="5400000">
            <a:off x="4800601" y="3141664"/>
            <a:ext cx="576263" cy="719137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2460" name="AutoShape 12"/>
          <p:cNvCxnSpPr>
            <a:cxnSpLocks noChangeShapeType="1"/>
            <a:stCxn id="232457" idx="2"/>
            <a:endCxn id="232453" idx="0"/>
          </p:cNvCxnSpPr>
          <p:nvPr/>
        </p:nvCxnSpPr>
        <p:spPr bwMode="auto">
          <a:xfrm rot="16200000" flipH="1">
            <a:off x="5880101" y="2781301"/>
            <a:ext cx="576263" cy="1439863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2461" name="AutoShape 13"/>
          <p:cNvCxnSpPr>
            <a:cxnSpLocks noChangeShapeType="1"/>
            <a:stCxn id="232457" idx="2"/>
            <a:endCxn id="232452" idx="0"/>
          </p:cNvCxnSpPr>
          <p:nvPr/>
        </p:nvCxnSpPr>
        <p:spPr bwMode="auto">
          <a:xfrm rot="16200000" flipH="1">
            <a:off x="6816726" y="1844676"/>
            <a:ext cx="576263" cy="3313113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2462" name="AutoShape 14"/>
          <p:cNvCxnSpPr>
            <a:cxnSpLocks noChangeShapeType="1"/>
            <a:stCxn id="232451" idx="2"/>
            <a:endCxn id="232456" idx="1"/>
          </p:cNvCxnSpPr>
          <p:nvPr/>
        </p:nvCxnSpPr>
        <p:spPr bwMode="auto">
          <a:xfrm rot="16200000" flipH="1">
            <a:off x="2730500" y="4492625"/>
            <a:ext cx="539750" cy="2857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2463" name="AutoShape 15"/>
          <p:cNvCxnSpPr>
            <a:cxnSpLocks noChangeShapeType="1"/>
            <a:stCxn id="232455" idx="2"/>
            <a:endCxn id="232454" idx="1"/>
          </p:cNvCxnSpPr>
          <p:nvPr/>
        </p:nvCxnSpPr>
        <p:spPr bwMode="auto">
          <a:xfrm rot="16200000" flipH="1">
            <a:off x="4656932" y="4437857"/>
            <a:ext cx="503238" cy="3587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32465" name="AutoShape 17"/>
          <p:cNvSpPr>
            <a:spLocks noChangeArrowheads="1"/>
          </p:cNvSpPr>
          <p:nvPr/>
        </p:nvSpPr>
        <p:spPr bwMode="auto">
          <a:xfrm>
            <a:off x="5087939" y="5229225"/>
            <a:ext cx="720725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算台</a:t>
            </a:r>
          </a:p>
        </p:txBody>
      </p:sp>
      <p:sp>
        <p:nvSpPr>
          <p:cNvPr id="232466" name="AutoShape 18"/>
          <p:cNvSpPr>
            <a:spLocks noChangeArrowheads="1"/>
          </p:cNvSpPr>
          <p:nvPr/>
        </p:nvSpPr>
        <p:spPr bwMode="auto">
          <a:xfrm>
            <a:off x="3143251" y="5300664"/>
            <a:ext cx="720725" cy="504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流程</a:t>
            </a:r>
          </a:p>
        </p:txBody>
      </p:sp>
      <p:cxnSp>
        <p:nvCxnSpPr>
          <p:cNvPr id="232467" name="AutoShape 19"/>
          <p:cNvCxnSpPr>
            <a:cxnSpLocks noChangeShapeType="1"/>
            <a:stCxn id="232451" idx="2"/>
            <a:endCxn id="232466" idx="1"/>
          </p:cNvCxnSpPr>
          <p:nvPr/>
        </p:nvCxnSpPr>
        <p:spPr bwMode="auto">
          <a:xfrm rot="16200000" flipH="1">
            <a:off x="2406650" y="4816475"/>
            <a:ext cx="1187450" cy="2857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2468" name="AutoShape 20"/>
          <p:cNvCxnSpPr>
            <a:cxnSpLocks noChangeShapeType="1"/>
            <a:stCxn id="232455" idx="2"/>
            <a:endCxn id="232465" idx="1"/>
          </p:cNvCxnSpPr>
          <p:nvPr/>
        </p:nvCxnSpPr>
        <p:spPr bwMode="auto">
          <a:xfrm rot="16200000" flipH="1">
            <a:off x="4368801" y="4725988"/>
            <a:ext cx="1079500" cy="3587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32469" name="AutoShape 21"/>
          <p:cNvSpPr>
            <a:spLocks noChangeArrowheads="1"/>
          </p:cNvSpPr>
          <p:nvPr/>
        </p:nvSpPr>
        <p:spPr bwMode="auto">
          <a:xfrm>
            <a:off x="5087938" y="5805488"/>
            <a:ext cx="1079500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打法差異</a:t>
            </a:r>
          </a:p>
        </p:txBody>
      </p:sp>
      <p:cxnSp>
        <p:nvCxnSpPr>
          <p:cNvPr id="232470" name="AutoShape 22"/>
          <p:cNvCxnSpPr>
            <a:cxnSpLocks noChangeShapeType="1"/>
            <a:stCxn id="232455" idx="2"/>
            <a:endCxn id="232469" idx="1"/>
          </p:cNvCxnSpPr>
          <p:nvPr/>
        </p:nvCxnSpPr>
        <p:spPr bwMode="auto">
          <a:xfrm rot="16200000" flipH="1">
            <a:off x="4080670" y="5014120"/>
            <a:ext cx="1655763" cy="3587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32471" name="AutoShape 23"/>
          <p:cNvSpPr>
            <a:spLocks noChangeArrowheads="1"/>
          </p:cNvSpPr>
          <p:nvPr/>
        </p:nvSpPr>
        <p:spPr bwMode="auto">
          <a:xfrm>
            <a:off x="7175501" y="4652963"/>
            <a:ext cx="1152525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介面規劃</a:t>
            </a:r>
          </a:p>
        </p:txBody>
      </p:sp>
      <p:sp>
        <p:nvSpPr>
          <p:cNvPr id="232472" name="AutoShape 24"/>
          <p:cNvSpPr>
            <a:spLocks noChangeArrowheads="1"/>
          </p:cNvSpPr>
          <p:nvPr/>
        </p:nvSpPr>
        <p:spPr bwMode="auto">
          <a:xfrm>
            <a:off x="7175501" y="5229225"/>
            <a:ext cx="1152525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圖示</a:t>
            </a:r>
          </a:p>
        </p:txBody>
      </p:sp>
      <p:sp>
        <p:nvSpPr>
          <p:cNvPr id="232473" name="AutoShape 25"/>
          <p:cNvSpPr>
            <a:spLocks noChangeArrowheads="1"/>
          </p:cNvSpPr>
          <p:nvPr/>
        </p:nvSpPr>
        <p:spPr bwMode="auto">
          <a:xfrm>
            <a:off x="7175501" y="5805488"/>
            <a:ext cx="1223963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使用者操控</a:t>
            </a:r>
          </a:p>
        </p:txBody>
      </p:sp>
      <p:cxnSp>
        <p:nvCxnSpPr>
          <p:cNvPr id="232474" name="AutoShape 26"/>
          <p:cNvCxnSpPr>
            <a:cxnSpLocks noChangeShapeType="1"/>
            <a:stCxn id="232453" idx="2"/>
            <a:endCxn id="232471" idx="1"/>
          </p:cNvCxnSpPr>
          <p:nvPr/>
        </p:nvCxnSpPr>
        <p:spPr bwMode="auto">
          <a:xfrm rot="16200000" flipH="1">
            <a:off x="6780213" y="4473576"/>
            <a:ext cx="503238" cy="28733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2475" name="AutoShape 27"/>
          <p:cNvCxnSpPr>
            <a:cxnSpLocks noChangeShapeType="1"/>
            <a:stCxn id="232453" idx="2"/>
            <a:endCxn id="232472" idx="1"/>
          </p:cNvCxnSpPr>
          <p:nvPr/>
        </p:nvCxnSpPr>
        <p:spPr bwMode="auto">
          <a:xfrm rot="16200000" flipH="1">
            <a:off x="6492082" y="4761707"/>
            <a:ext cx="1079500" cy="28733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2476" name="AutoShape 28"/>
          <p:cNvCxnSpPr>
            <a:cxnSpLocks noChangeShapeType="1"/>
            <a:stCxn id="232453" idx="2"/>
            <a:endCxn id="232473" idx="1"/>
          </p:cNvCxnSpPr>
          <p:nvPr/>
        </p:nvCxnSpPr>
        <p:spPr bwMode="auto">
          <a:xfrm rot="16200000" flipH="1">
            <a:off x="6203951" y="5049839"/>
            <a:ext cx="1655763" cy="28733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32477" name="AutoShape 29"/>
          <p:cNvSpPr>
            <a:spLocks noChangeArrowheads="1"/>
          </p:cNvSpPr>
          <p:nvPr/>
        </p:nvSpPr>
        <p:spPr bwMode="auto">
          <a:xfrm>
            <a:off x="9120188" y="4581525"/>
            <a:ext cx="901700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PSP</a:t>
            </a:r>
            <a:r>
              <a:rPr lang="zh-TW" altLang="en-US"/>
              <a:t>程式</a:t>
            </a:r>
          </a:p>
        </p:txBody>
      </p:sp>
      <p:sp>
        <p:nvSpPr>
          <p:cNvPr id="232478" name="AutoShape 30"/>
          <p:cNvSpPr>
            <a:spLocks noChangeArrowheads="1"/>
          </p:cNvSpPr>
          <p:nvPr/>
        </p:nvSpPr>
        <p:spPr bwMode="auto">
          <a:xfrm>
            <a:off x="9120188" y="5229225"/>
            <a:ext cx="901700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UI</a:t>
            </a:r>
            <a:r>
              <a:rPr lang="zh-TW" altLang="en-US"/>
              <a:t>程式</a:t>
            </a:r>
          </a:p>
        </p:txBody>
      </p:sp>
      <p:cxnSp>
        <p:nvCxnSpPr>
          <p:cNvPr id="232479" name="AutoShape 31"/>
          <p:cNvCxnSpPr>
            <a:cxnSpLocks noChangeShapeType="1"/>
            <a:stCxn id="232452" idx="2"/>
            <a:endCxn id="232477" idx="1"/>
          </p:cNvCxnSpPr>
          <p:nvPr/>
        </p:nvCxnSpPr>
        <p:spPr bwMode="auto">
          <a:xfrm rot="16200000" flipH="1">
            <a:off x="8724901" y="4402138"/>
            <a:ext cx="431800" cy="3587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2480" name="AutoShape 32"/>
          <p:cNvCxnSpPr>
            <a:cxnSpLocks noChangeShapeType="1"/>
            <a:stCxn id="232452" idx="2"/>
            <a:endCxn id="232478" idx="1"/>
          </p:cNvCxnSpPr>
          <p:nvPr/>
        </p:nvCxnSpPr>
        <p:spPr bwMode="auto">
          <a:xfrm rot="16200000" flipH="1">
            <a:off x="8401051" y="4725988"/>
            <a:ext cx="1079500" cy="3587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32481" name="AutoShape 33"/>
          <p:cNvSpPr>
            <a:spLocks noChangeArrowheads="1"/>
          </p:cNvSpPr>
          <p:nvPr/>
        </p:nvSpPr>
        <p:spPr bwMode="auto">
          <a:xfrm>
            <a:off x="2351089" y="5805488"/>
            <a:ext cx="1944687" cy="1052512"/>
          </a:xfrm>
          <a:prstGeom prst="irregularSeal2">
            <a:avLst/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移至此處</a:t>
            </a:r>
          </a:p>
          <a:p>
            <a:pPr algn="ctr"/>
            <a:r>
              <a:rPr lang="zh-TW" altLang="en-US"/>
              <a:t>似乎更適合</a:t>
            </a:r>
          </a:p>
        </p:txBody>
      </p:sp>
      <p:sp>
        <p:nvSpPr>
          <p:cNvPr id="232482" name="Line 34"/>
          <p:cNvSpPr>
            <a:spLocks noChangeShapeType="1"/>
          </p:cNvSpPr>
          <p:nvPr/>
        </p:nvSpPr>
        <p:spPr bwMode="auto">
          <a:xfrm flipH="1">
            <a:off x="3648076" y="4149726"/>
            <a:ext cx="2663825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3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3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3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3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3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3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3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3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3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23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23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3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3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23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23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23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23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23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23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23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23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23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3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23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23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500"/>
                                        <p:tgtEl>
                                          <p:spTgt spid="23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23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1" grpId="0" animBg="1"/>
      <p:bldP spid="232452" grpId="0" animBg="1"/>
      <p:bldP spid="232453" grpId="0" animBg="1"/>
      <p:bldP spid="232454" grpId="0" animBg="1"/>
      <p:bldP spid="232455" grpId="0" animBg="1"/>
      <p:bldP spid="232456" grpId="0" animBg="1"/>
      <p:bldP spid="232457" grpId="0" animBg="1"/>
      <p:bldP spid="232465" grpId="0" animBg="1"/>
      <p:bldP spid="232466" grpId="0" animBg="1"/>
      <p:bldP spid="232469" grpId="0" animBg="1"/>
      <p:bldP spid="232471" grpId="0" animBg="1"/>
      <p:bldP spid="232472" grpId="0" animBg="1"/>
      <p:bldP spid="232473" grpId="0" animBg="1"/>
      <p:bldP spid="232477" grpId="0" animBg="1"/>
      <p:bldP spid="232478" grpId="0" animBg="1"/>
      <p:bldP spid="232481" grpId="0" animBg="1"/>
      <p:bldP spid="23248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分項工時計算</a:t>
            </a:r>
          </a:p>
        </p:txBody>
      </p:sp>
      <p:sp>
        <p:nvSpPr>
          <p:cNvPr id="239648" name="Rectangle 3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方法</a:t>
            </a:r>
          </a:p>
          <a:p>
            <a:pPr lvl="1"/>
            <a:r>
              <a:rPr lang="zh-TW" altLang="en-US"/>
              <a:t>估算最底層時間</a:t>
            </a:r>
          </a:p>
          <a:p>
            <a:pPr lvl="1"/>
            <a:r>
              <a:rPr lang="zh-TW" altLang="en-US"/>
              <a:t>由下向上加總</a:t>
            </a:r>
          </a:p>
        </p:txBody>
      </p:sp>
      <p:sp>
        <p:nvSpPr>
          <p:cNvPr id="239619" name="AutoShape 3"/>
          <p:cNvSpPr>
            <a:spLocks noChangeArrowheads="1"/>
          </p:cNvSpPr>
          <p:nvPr/>
        </p:nvSpPr>
        <p:spPr bwMode="auto">
          <a:xfrm>
            <a:off x="2209800" y="4100513"/>
            <a:ext cx="1582738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TestBed/15d</a:t>
            </a:r>
          </a:p>
        </p:txBody>
      </p:sp>
      <p:sp>
        <p:nvSpPr>
          <p:cNvPr id="239620" name="AutoShape 4"/>
          <p:cNvSpPr>
            <a:spLocks noChangeArrowheads="1"/>
          </p:cNvSpPr>
          <p:nvPr/>
        </p:nvSpPr>
        <p:spPr bwMode="auto">
          <a:xfrm>
            <a:off x="8113713" y="4100513"/>
            <a:ext cx="1439862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關鍵技術</a:t>
            </a:r>
            <a:r>
              <a:rPr lang="en-US" altLang="zh-TW"/>
              <a:t>/10d</a:t>
            </a:r>
          </a:p>
        </p:txBody>
      </p:sp>
      <p:sp>
        <p:nvSpPr>
          <p:cNvPr id="239621" name="AutoShape 5"/>
          <p:cNvSpPr>
            <a:spLocks noChangeArrowheads="1"/>
          </p:cNvSpPr>
          <p:nvPr/>
        </p:nvSpPr>
        <p:spPr bwMode="auto">
          <a:xfrm>
            <a:off x="6240463" y="4100513"/>
            <a:ext cx="1439862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介面</a:t>
            </a:r>
            <a:r>
              <a:rPr lang="en-US" altLang="zh-TW"/>
              <a:t>18d</a:t>
            </a:r>
          </a:p>
        </p:txBody>
      </p:sp>
      <p:sp>
        <p:nvSpPr>
          <p:cNvPr id="239622" name="AutoShape 6"/>
          <p:cNvSpPr>
            <a:spLocks noChangeArrowheads="1"/>
          </p:cNvSpPr>
          <p:nvPr/>
        </p:nvSpPr>
        <p:spPr bwMode="auto">
          <a:xfrm>
            <a:off x="5159375" y="4964114"/>
            <a:ext cx="1296988" cy="433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摸牌打牌</a:t>
            </a:r>
            <a:r>
              <a:rPr lang="en-US" altLang="zh-TW"/>
              <a:t>/5d</a:t>
            </a:r>
          </a:p>
        </p:txBody>
      </p:sp>
      <p:sp>
        <p:nvSpPr>
          <p:cNvPr id="239623" name="AutoShape 7"/>
          <p:cNvSpPr>
            <a:spLocks noChangeArrowheads="1"/>
          </p:cNvSpPr>
          <p:nvPr/>
        </p:nvSpPr>
        <p:spPr bwMode="auto">
          <a:xfrm>
            <a:off x="4081463" y="4100513"/>
            <a:ext cx="1439862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麻將規則</a:t>
            </a:r>
            <a:r>
              <a:rPr lang="en-US" altLang="zh-TW"/>
              <a:t>/7d</a:t>
            </a:r>
          </a:p>
        </p:txBody>
      </p:sp>
      <p:sp>
        <p:nvSpPr>
          <p:cNvPr id="239624" name="AutoShape 8"/>
          <p:cNvSpPr>
            <a:spLocks noChangeArrowheads="1"/>
          </p:cNvSpPr>
          <p:nvPr/>
        </p:nvSpPr>
        <p:spPr bwMode="auto">
          <a:xfrm>
            <a:off x="3216275" y="4964114"/>
            <a:ext cx="1366838" cy="504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畫面風格</a:t>
            </a:r>
            <a:r>
              <a:rPr lang="en-US" altLang="zh-TW"/>
              <a:t>/5d</a:t>
            </a:r>
          </a:p>
        </p:txBody>
      </p:sp>
      <p:sp>
        <p:nvSpPr>
          <p:cNvPr id="239625" name="AutoShape 9"/>
          <p:cNvSpPr>
            <a:spLocks noChangeArrowheads="1"/>
          </p:cNvSpPr>
          <p:nvPr/>
        </p:nvSpPr>
        <p:spPr bwMode="auto">
          <a:xfrm>
            <a:off x="5016501" y="2947988"/>
            <a:ext cx="1439863" cy="576262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麻將雛形</a:t>
            </a:r>
            <a:r>
              <a:rPr lang="en-US" altLang="zh-TW"/>
              <a:t>50d</a:t>
            </a:r>
          </a:p>
        </p:txBody>
      </p:sp>
      <p:cxnSp>
        <p:nvCxnSpPr>
          <p:cNvPr id="239626" name="AutoShape 10"/>
          <p:cNvCxnSpPr>
            <a:cxnSpLocks noChangeShapeType="1"/>
            <a:stCxn id="239625" idx="2"/>
            <a:endCxn id="239619" idx="0"/>
          </p:cNvCxnSpPr>
          <p:nvPr/>
        </p:nvCxnSpPr>
        <p:spPr bwMode="auto">
          <a:xfrm rot="5400000">
            <a:off x="4081463" y="2444751"/>
            <a:ext cx="576263" cy="2735262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9627" name="AutoShape 11"/>
          <p:cNvCxnSpPr>
            <a:cxnSpLocks noChangeShapeType="1"/>
            <a:stCxn id="239625" idx="2"/>
            <a:endCxn id="239623" idx="0"/>
          </p:cNvCxnSpPr>
          <p:nvPr/>
        </p:nvCxnSpPr>
        <p:spPr bwMode="auto">
          <a:xfrm rot="5400000">
            <a:off x="4981576" y="3344864"/>
            <a:ext cx="576263" cy="935037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9628" name="AutoShape 12"/>
          <p:cNvCxnSpPr>
            <a:cxnSpLocks noChangeShapeType="1"/>
            <a:stCxn id="239625" idx="2"/>
            <a:endCxn id="239621" idx="0"/>
          </p:cNvCxnSpPr>
          <p:nvPr/>
        </p:nvCxnSpPr>
        <p:spPr bwMode="auto">
          <a:xfrm rot="16200000" flipH="1">
            <a:off x="6061076" y="3200401"/>
            <a:ext cx="576263" cy="1223963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9629" name="AutoShape 13"/>
          <p:cNvCxnSpPr>
            <a:cxnSpLocks noChangeShapeType="1"/>
            <a:stCxn id="239625" idx="2"/>
            <a:endCxn id="239620" idx="0"/>
          </p:cNvCxnSpPr>
          <p:nvPr/>
        </p:nvCxnSpPr>
        <p:spPr bwMode="auto">
          <a:xfrm rot="16200000" flipH="1">
            <a:off x="6997701" y="2263776"/>
            <a:ext cx="576263" cy="3097213"/>
          </a:xfrm>
          <a:prstGeom prst="bentConnector3">
            <a:avLst>
              <a:gd name="adj1" fmla="val 4986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9630" name="AutoShape 14"/>
          <p:cNvCxnSpPr>
            <a:cxnSpLocks noChangeShapeType="1"/>
            <a:stCxn id="239619" idx="2"/>
            <a:endCxn id="239624" idx="1"/>
          </p:cNvCxnSpPr>
          <p:nvPr/>
        </p:nvCxnSpPr>
        <p:spPr bwMode="auto">
          <a:xfrm rot="16200000" flipH="1">
            <a:off x="2839244" y="4839494"/>
            <a:ext cx="539750" cy="21431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9631" name="AutoShape 15"/>
          <p:cNvCxnSpPr>
            <a:cxnSpLocks noChangeShapeType="1"/>
            <a:stCxn id="239623" idx="2"/>
            <a:endCxn id="239622" idx="1"/>
          </p:cNvCxnSpPr>
          <p:nvPr/>
        </p:nvCxnSpPr>
        <p:spPr bwMode="auto">
          <a:xfrm rot="16200000" flipH="1">
            <a:off x="4728370" y="4750595"/>
            <a:ext cx="504825" cy="3571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39632" name="AutoShape 16"/>
          <p:cNvSpPr>
            <a:spLocks noChangeArrowheads="1"/>
          </p:cNvSpPr>
          <p:nvPr/>
        </p:nvSpPr>
        <p:spPr bwMode="auto">
          <a:xfrm>
            <a:off x="5160964" y="5540375"/>
            <a:ext cx="1006475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算台</a:t>
            </a:r>
            <a:r>
              <a:rPr lang="en-US" altLang="zh-TW"/>
              <a:t>/1d</a:t>
            </a:r>
          </a:p>
        </p:txBody>
      </p:sp>
      <p:sp>
        <p:nvSpPr>
          <p:cNvPr id="239633" name="AutoShape 17"/>
          <p:cNvSpPr>
            <a:spLocks noChangeArrowheads="1"/>
          </p:cNvSpPr>
          <p:nvPr/>
        </p:nvSpPr>
        <p:spPr bwMode="auto">
          <a:xfrm>
            <a:off x="3216276" y="5611814"/>
            <a:ext cx="1008063" cy="504825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流程</a:t>
            </a:r>
            <a:r>
              <a:rPr lang="en-US" altLang="zh-TW"/>
              <a:t>/10d</a:t>
            </a:r>
          </a:p>
        </p:txBody>
      </p:sp>
      <p:cxnSp>
        <p:nvCxnSpPr>
          <p:cNvPr id="239634" name="AutoShape 18"/>
          <p:cNvCxnSpPr>
            <a:cxnSpLocks noChangeShapeType="1"/>
            <a:stCxn id="239619" idx="2"/>
            <a:endCxn id="239633" idx="1"/>
          </p:cNvCxnSpPr>
          <p:nvPr/>
        </p:nvCxnSpPr>
        <p:spPr bwMode="auto">
          <a:xfrm rot="16200000" flipH="1">
            <a:off x="2515394" y="5163344"/>
            <a:ext cx="1187450" cy="21431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9635" name="AutoShape 19"/>
          <p:cNvCxnSpPr>
            <a:cxnSpLocks noChangeShapeType="1"/>
            <a:stCxn id="239623" idx="2"/>
            <a:endCxn id="239632" idx="1"/>
          </p:cNvCxnSpPr>
          <p:nvPr/>
        </p:nvCxnSpPr>
        <p:spPr bwMode="auto">
          <a:xfrm rot="16200000" flipH="1">
            <a:off x="4441826" y="5037138"/>
            <a:ext cx="1079500" cy="3587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39636" name="AutoShape 20"/>
          <p:cNvSpPr>
            <a:spLocks noChangeArrowheads="1"/>
          </p:cNvSpPr>
          <p:nvPr/>
        </p:nvSpPr>
        <p:spPr bwMode="auto">
          <a:xfrm>
            <a:off x="5160964" y="6116638"/>
            <a:ext cx="1366837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打法差異</a:t>
            </a:r>
            <a:r>
              <a:rPr lang="en-US" altLang="zh-TW"/>
              <a:t>/1d</a:t>
            </a:r>
          </a:p>
        </p:txBody>
      </p:sp>
      <p:cxnSp>
        <p:nvCxnSpPr>
          <p:cNvPr id="239637" name="AutoShape 21"/>
          <p:cNvCxnSpPr>
            <a:cxnSpLocks noChangeShapeType="1"/>
            <a:stCxn id="239623" idx="2"/>
            <a:endCxn id="239636" idx="1"/>
          </p:cNvCxnSpPr>
          <p:nvPr/>
        </p:nvCxnSpPr>
        <p:spPr bwMode="auto">
          <a:xfrm rot="16200000" flipH="1">
            <a:off x="4153695" y="5325270"/>
            <a:ext cx="1655763" cy="3587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39638" name="AutoShape 22"/>
          <p:cNvSpPr>
            <a:spLocks noChangeArrowheads="1"/>
          </p:cNvSpPr>
          <p:nvPr/>
        </p:nvSpPr>
        <p:spPr bwMode="auto">
          <a:xfrm>
            <a:off x="7248526" y="4964114"/>
            <a:ext cx="1439863" cy="4333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介面規劃</a:t>
            </a:r>
            <a:r>
              <a:rPr lang="en-US" altLang="zh-TW"/>
              <a:t>/5d</a:t>
            </a:r>
          </a:p>
        </p:txBody>
      </p:sp>
      <p:sp>
        <p:nvSpPr>
          <p:cNvPr id="239639" name="AutoShape 23"/>
          <p:cNvSpPr>
            <a:spLocks noChangeArrowheads="1"/>
          </p:cNvSpPr>
          <p:nvPr/>
        </p:nvSpPr>
        <p:spPr bwMode="auto">
          <a:xfrm>
            <a:off x="7248526" y="5540375"/>
            <a:ext cx="1152525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圖示</a:t>
            </a:r>
            <a:r>
              <a:rPr lang="en-US" altLang="zh-TW"/>
              <a:t>/10d</a:t>
            </a:r>
          </a:p>
        </p:txBody>
      </p:sp>
      <p:sp>
        <p:nvSpPr>
          <p:cNvPr id="239640" name="AutoShape 24"/>
          <p:cNvSpPr>
            <a:spLocks noChangeArrowheads="1"/>
          </p:cNvSpPr>
          <p:nvPr/>
        </p:nvSpPr>
        <p:spPr bwMode="auto">
          <a:xfrm>
            <a:off x="7248525" y="6116638"/>
            <a:ext cx="1511300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使用者操控</a:t>
            </a:r>
            <a:r>
              <a:rPr lang="en-US" altLang="zh-TW"/>
              <a:t>/3d</a:t>
            </a:r>
          </a:p>
        </p:txBody>
      </p:sp>
      <p:cxnSp>
        <p:nvCxnSpPr>
          <p:cNvPr id="239641" name="AutoShape 25"/>
          <p:cNvCxnSpPr>
            <a:cxnSpLocks noChangeShapeType="1"/>
            <a:stCxn id="239621" idx="2"/>
            <a:endCxn id="239638" idx="1"/>
          </p:cNvCxnSpPr>
          <p:nvPr/>
        </p:nvCxnSpPr>
        <p:spPr bwMode="auto">
          <a:xfrm rot="16200000" flipH="1">
            <a:off x="6852445" y="4785520"/>
            <a:ext cx="504825" cy="28733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9642" name="AutoShape 26"/>
          <p:cNvCxnSpPr>
            <a:cxnSpLocks noChangeShapeType="1"/>
            <a:stCxn id="239621" idx="2"/>
            <a:endCxn id="239639" idx="1"/>
          </p:cNvCxnSpPr>
          <p:nvPr/>
        </p:nvCxnSpPr>
        <p:spPr bwMode="auto">
          <a:xfrm rot="16200000" flipH="1">
            <a:off x="6565107" y="5072857"/>
            <a:ext cx="1079500" cy="28733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9643" name="AutoShape 27"/>
          <p:cNvCxnSpPr>
            <a:cxnSpLocks noChangeShapeType="1"/>
            <a:stCxn id="239621" idx="2"/>
            <a:endCxn id="239640" idx="1"/>
          </p:cNvCxnSpPr>
          <p:nvPr/>
        </p:nvCxnSpPr>
        <p:spPr bwMode="auto">
          <a:xfrm rot="16200000" flipH="1">
            <a:off x="6276976" y="5360989"/>
            <a:ext cx="1655763" cy="28733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39644" name="AutoShape 28"/>
          <p:cNvSpPr>
            <a:spLocks noChangeArrowheads="1"/>
          </p:cNvSpPr>
          <p:nvPr/>
        </p:nvSpPr>
        <p:spPr bwMode="auto">
          <a:xfrm>
            <a:off x="9193214" y="4892675"/>
            <a:ext cx="1150937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PSP</a:t>
            </a:r>
            <a:r>
              <a:rPr lang="zh-TW" altLang="en-US"/>
              <a:t>程式</a:t>
            </a:r>
            <a:r>
              <a:rPr lang="en-US" altLang="zh-TW"/>
              <a:t>/5d</a:t>
            </a:r>
          </a:p>
        </p:txBody>
      </p:sp>
      <p:sp>
        <p:nvSpPr>
          <p:cNvPr id="239645" name="AutoShape 29"/>
          <p:cNvSpPr>
            <a:spLocks noChangeArrowheads="1"/>
          </p:cNvSpPr>
          <p:nvPr/>
        </p:nvSpPr>
        <p:spPr bwMode="auto">
          <a:xfrm>
            <a:off x="9193214" y="5540376"/>
            <a:ext cx="1150937" cy="36036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UI</a:t>
            </a:r>
            <a:r>
              <a:rPr lang="zh-TW" altLang="en-US"/>
              <a:t>程式</a:t>
            </a:r>
            <a:r>
              <a:rPr lang="en-US" altLang="zh-TW"/>
              <a:t>/5d</a:t>
            </a:r>
          </a:p>
        </p:txBody>
      </p:sp>
      <p:cxnSp>
        <p:nvCxnSpPr>
          <p:cNvPr id="239646" name="AutoShape 30"/>
          <p:cNvCxnSpPr>
            <a:cxnSpLocks noChangeShapeType="1"/>
            <a:stCxn id="239620" idx="2"/>
            <a:endCxn id="239644" idx="1"/>
          </p:cNvCxnSpPr>
          <p:nvPr/>
        </p:nvCxnSpPr>
        <p:spPr bwMode="auto">
          <a:xfrm rot="16200000" flipH="1">
            <a:off x="8797926" y="4713288"/>
            <a:ext cx="431800" cy="3587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39647" name="AutoShape 31"/>
          <p:cNvCxnSpPr>
            <a:cxnSpLocks noChangeShapeType="1"/>
            <a:stCxn id="239620" idx="2"/>
            <a:endCxn id="239645" idx="1"/>
          </p:cNvCxnSpPr>
          <p:nvPr/>
        </p:nvCxnSpPr>
        <p:spPr bwMode="auto">
          <a:xfrm rot="16200000" flipH="1">
            <a:off x="8491539" y="5019676"/>
            <a:ext cx="1044575" cy="35877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9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9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9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9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39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39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39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3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39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39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3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239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239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39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39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239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239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23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23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23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23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23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23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23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3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239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23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239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23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0" dur="500"/>
                                        <p:tgtEl>
                                          <p:spTgt spid="23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23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6" dur="500"/>
                                        <p:tgtEl>
                                          <p:spTgt spid="239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19" grpId="0" animBg="1"/>
      <p:bldP spid="239620" grpId="0" animBg="1"/>
      <p:bldP spid="239621" grpId="0" animBg="1"/>
      <p:bldP spid="239622" grpId="0" animBg="1"/>
      <p:bldP spid="239623" grpId="0" animBg="1"/>
      <p:bldP spid="239624" grpId="0" animBg="1"/>
      <p:bldP spid="239625" grpId="0" animBg="1"/>
      <p:bldP spid="239632" grpId="0" animBg="1"/>
      <p:bldP spid="239633" grpId="0" animBg="1"/>
      <p:bldP spid="239636" grpId="0" animBg="1"/>
      <p:bldP spid="239638" grpId="0" animBg="1"/>
      <p:bldP spid="239639" grpId="0" animBg="1"/>
      <p:bldP spid="239640" grpId="0" animBg="1"/>
      <p:bldP spid="239644" grpId="0" animBg="1"/>
      <p:bldP spid="23964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時間估算原則</a:t>
            </a:r>
          </a:p>
        </p:txBody>
      </p:sp>
      <p:sp>
        <p:nvSpPr>
          <p:cNvPr id="242691" name="Rectangle 3"/>
          <p:cNvSpPr>
            <a:spLocks noChangeArrowheads="1"/>
          </p:cNvSpPr>
          <p:nvPr/>
        </p:nvSpPr>
        <p:spPr bwMode="auto">
          <a:xfrm>
            <a:off x="2387601" y="2917825"/>
            <a:ext cx="1935163" cy="1200150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對工作</a:t>
            </a:r>
            <a:r>
              <a:rPr lang="zh-TW" altLang="en-US">
                <a:solidFill>
                  <a:srgbClr val="FF0000"/>
                </a:solidFill>
              </a:rPr>
              <a:t>詳細說明</a:t>
            </a:r>
          </a:p>
          <a:p>
            <a:pPr algn="ctr"/>
            <a:r>
              <a:rPr lang="zh-TW" altLang="en-US">
                <a:solidFill>
                  <a:srgbClr val="FF0000"/>
                </a:solidFill>
              </a:rPr>
              <a:t>功能、畫面、流程</a:t>
            </a:r>
          </a:p>
          <a:p>
            <a:pPr algn="ctr"/>
            <a:r>
              <a:rPr lang="zh-TW" altLang="en-US"/>
              <a:t>等資訊</a:t>
            </a:r>
          </a:p>
        </p:txBody>
      </p:sp>
      <p:sp>
        <p:nvSpPr>
          <p:cNvPr id="242692" name="AutoShape 4"/>
          <p:cNvSpPr>
            <a:spLocks noChangeArrowheads="1"/>
          </p:cNvSpPr>
          <p:nvPr/>
        </p:nvSpPr>
        <p:spPr bwMode="auto">
          <a:xfrm>
            <a:off x="4872038" y="2711450"/>
            <a:ext cx="2349500" cy="1627188"/>
          </a:xfrm>
          <a:prstGeom prst="diamond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能夠對分項資訊</a:t>
            </a:r>
          </a:p>
          <a:p>
            <a:pPr algn="ctr"/>
            <a:r>
              <a:rPr lang="zh-TW" altLang="en-US"/>
              <a:t>估算可靠時間</a:t>
            </a:r>
            <a:r>
              <a:rPr lang="en-US" altLang="zh-TW"/>
              <a:t>?</a:t>
            </a:r>
          </a:p>
        </p:txBody>
      </p:sp>
      <p:pic>
        <p:nvPicPr>
          <p:cNvPr id="242693" name="Picture 5" descr="MCj0428275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9676" y="2128839"/>
            <a:ext cx="885825" cy="992187"/>
          </a:xfrm>
          <a:prstGeom prst="rect">
            <a:avLst/>
          </a:prstGeom>
          <a:noFill/>
        </p:spPr>
      </p:pic>
      <p:sp>
        <p:nvSpPr>
          <p:cNvPr id="242694" name="Rectangle 6"/>
          <p:cNvSpPr>
            <a:spLocks noChangeArrowheads="1"/>
          </p:cNvSpPr>
          <p:nvPr/>
        </p:nvSpPr>
        <p:spPr bwMode="auto">
          <a:xfrm>
            <a:off x="7829551" y="2917825"/>
            <a:ext cx="1935163" cy="1200150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/>
              <a:t>估算並加總</a:t>
            </a:r>
          </a:p>
        </p:txBody>
      </p:sp>
      <p:sp>
        <p:nvSpPr>
          <p:cNvPr id="242695" name="Text Box 7"/>
          <p:cNvSpPr txBox="1">
            <a:spLocks noChangeArrowheads="1"/>
          </p:cNvSpPr>
          <p:nvPr/>
        </p:nvSpPr>
        <p:spPr bwMode="auto">
          <a:xfrm>
            <a:off x="6173788" y="1733551"/>
            <a:ext cx="1098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核心成員</a:t>
            </a:r>
          </a:p>
        </p:txBody>
      </p:sp>
      <p:cxnSp>
        <p:nvCxnSpPr>
          <p:cNvPr id="242696" name="AutoShape 8"/>
          <p:cNvCxnSpPr>
            <a:cxnSpLocks noChangeShapeType="1"/>
            <a:stCxn id="242691" idx="3"/>
            <a:endCxn id="242692" idx="1"/>
          </p:cNvCxnSpPr>
          <p:nvPr/>
        </p:nvCxnSpPr>
        <p:spPr bwMode="auto">
          <a:xfrm>
            <a:off x="4322764" y="3517900"/>
            <a:ext cx="549275" cy="79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2697" name="AutoShape 9"/>
          <p:cNvCxnSpPr>
            <a:cxnSpLocks noChangeShapeType="1"/>
            <a:stCxn id="242692" idx="3"/>
            <a:endCxn id="242694" idx="1"/>
          </p:cNvCxnSpPr>
          <p:nvPr/>
        </p:nvCxnSpPr>
        <p:spPr bwMode="auto">
          <a:xfrm flipV="1">
            <a:off x="7221538" y="3517900"/>
            <a:ext cx="608012" cy="79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2698" name="AutoShape 10"/>
          <p:cNvCxnSpPr>
            <a:cxnSpLocks noChangeShapeType="1"/>
            <a:stCxn id="242692" idx="2"/>
            <a:endCxn id="242691" idx="2"/>
          </p:cNvCxnSpPr>
          <p:nvPr/>
        </p:nvCxnSpPr>
        <p:spPr bwMode="auto">
          <a:xfrm rot="16200000" flipV="1">
            <a:off x="4591051" y="2882901"/>
            <a:ext cx="220663" cy="2690813"/>
          </a:xfrm>
          <a:prstGeom prst="bentConnector3">
            <a:avLst>
              <a:gd name="adj1" fmla="val -21511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242699" name="Text Box 11"/>
          <p:cNvSpPr txBox="1">
            <a:spLocks noChangeArrowheads="1"/>
          </p:cNvSpPr>
          <p:nvPr/>
        </p:nvSpPr>
        <p:spPr bwMode="auto">
          <a:xfrm>
            <a:off x="7134225" y="3478213"/>
            <a:ext cx="4127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是</a:t>
            </a:r>
          </a:p>
        </p:txBody>
      </p:sp>
      <p:sp>
        <p:nvSpPr>
          <p:cNvPr id="242700" name="Text Box 12"/>
          <p:cNvSpPr txBox="1">
            <a:spLocks noChangeArrowheads="1"/>
          </p:cNvSpPr>
          <p:nvPr/>
        </p:nvSpPr>
        <p:spPr bwMode="auto">
          <a:xfrm>
            <a:off x="6113463" y="4413251"/>
            <a:ext cx="4127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否</a:t>
            </a:r>
          </a:p>
        </p:txBody>
      </p:sp>
      <p:sp>
        <p:nvSpPr>
          <p:cNvPr id="242701" name="Text Box 13"/>
          <p:cNvSpPr txBox="1">
            <a:spLocks noChangeArrowheads="1"/>
          </p:cNvSpPr>
          <p:nvPr/>
        </p:nvSpPr>
        <p:spPr bwMode="auto">
          <a:xfrm>
            <a:off x="4003318" y="5073651"/>
            <a:ext cx="480131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由核心成員估算的時間，為工作基本</a:t>
            </a:r>
            <a:r>
              <a:rPr lang="zh-TW" altLang="en-US">
                <a:solidFill>
                  <a:srgbClr val="FF0000"/>
                </a:solidFill>
              </a:rPr>
              <a:t>參考時間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242702" name="Text Box 14"/>
          <p:cNvSpPr txBox="1">
            <a:spLocks noChangeArrowheads="1"/>
          </p:cNvSpPr>
          <p:nvPr/>
        </p:nvSpPr>
        <p:spPr bwMode="auto">
          <a:xfrm>
            <a:off x="3719514" y="4365625"/>
            <a:ext cx="20072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WBS</a:t>
            </a:r>
            <a:r>
              <a:rPr lang="zh-TW" altLang="en-US"/>
              <a:t>拆解更小工作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4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4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4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4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24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4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4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4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4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animBg="1"/>
      <p:bldP spid="242692" grpId="0" animBg="1"/>
      <p:bldP spid="242694" grpId="0" animBg="1"/>
      <p:bldP spid="242695" grpId="0"/>
      <p:bldP spid="242699" grpId="0"/>
      <p:bldP spid="242700" grpId="0"/>
      <p:bldP spid="24270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時間估算範例</a:t>
            </a:r>
          </a:p>
        </p:txBody>
      </p:sp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2208213" y="1990726"/>
            <a:ext cx="7848600" cy="4246563"/>
          </a:xfrm>
          <a:prstGeom prst="rect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altLang="zh-TW"/>
          </a:p>
          <a:p>
            <a:r>
              <a:rPr lang="zh-TW" altLang="en-US" sz="24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功能說明</a:t>
            </a:r>
          </a:p>
          <a:p>
            <a:r>
              <a:rPr lang="en-US" altLang="zh-TW" sz="2400"/>
              <a:t>1.</a:t>
            </a:r>
            <a:r>
              <a:rPr lang="zh-TW" altLang="en-US" sz="2400"/>
              <a:t>畫面中顯示並排的麻將圖樣，按下左右橫移按鈕</a:t>
            </a:r>
          </a:p>
          <a:p>
            <a:r>
              <a:rPr lang="zh-TW" altLang="en-US" sz="2400"/>
              <a:t>   會有明顯表示目前摸打牌的位置</a:t>
            </a:r>
            <a:r>
              <a:rPr lang="en-US" altLang="zh-TW" sz="2400"/>
              <a:t>(1d)</a:t>
            </a:r>
          </a:p>
          <a:p>
            <a:r>
              <a:rPr lang="en-US" altLang="zh-TW" sz="2400"/>
              <a:t>2.</a:t>
            </a:r>
            <a:r>
              <a:rPr lang="zh-TW" altLang="en-US" sz="2400"/>
              <a:t>棄牌並排於</a:t>
            </a:r>
            <a:r>
              <a:rPr lang="en-US" altLang="zh-TW" sz="2400"/>
              <a:t>UI</a:t>
            </a:r>
            <a:r>
              <a:rPr lang="zh-TW" altLang="en-US" sz="2400"/>
              <a:t>之棄牌區</a:t>
            </a:r>
            <a:r>
              <a:rPr lang="en-US" altLang="zh-TW" sz="2400"/>
              <a:t>(1d)</a:t>
            </a:r>
          </a:p>
          <a:p>
            <a:r>
              <a:rPr lang="en-US" altLang="zh-TW" sz="2400"/>
              <a:t>3.</a:t>
            </a:r>
            <a:r>
              <a:rPr lang="zh-TW" altLang="en-US" sz="2400"/>
              <a:t>整體ＵＩ按紐位置透過外部檔案設定</a:t>
            </a:r>
            <a:r>
              <a:rPr lang="en-US" altLang="zh-TW" sz="2400"/>
              <a:t>(Ui.txt)</a:t>
            </a:r>
          </a:p>
          <a:p>
            <a:r>
              <a:rPr lang="en-US" altLang="zh-TW" sz="2400"/>
              <a:t>   </a:t>
            </a:r>
            <a:r>
              <a:rPr lang="zh-TW" altLang="en-US" sz="2400"/>
              <a:t>撰寫讀檔程式</a:t>
            </a:r>
            <a:r>
              <a:rPr lang="en-US" altLang="zh-TW" sz="2400"/>
              <a:t>(1d)</a:t>
            </a:r>
          </a:p>
          <a:p>
            <a:r>
              <a:rPr lang="en-US" altLang="zh-TW" sz="2400"/>
              <a:t>4.</a:t>
            </a:r>
            <a:r>
              <a:rPr lang="zh-TW" altLang="en-US" sz="2400"/>
              <a:t>整合</a:t>
            </a:r>
            <a:r>
              <a:rPr lang="en-US" altLang="zh-TW" sz="2400"/>
              <a:t>PSP</a:t>
            </a:r>
            <a:r>
              <a:rPr lang="zh-TW" altLang="en-US" sz="2400"/>
              <a:t>開發機時間</a:t>
            </a:r>
            <a:r>
              <a:rPr lang="en-US" altLang="zh-TW" sz="2400"/>
              <a:t>(1d)</a:t>
            </a:r>
          </a:p>
          <a:p>
            <a:r>
              <a:rPr lang="en-US" altLang="zh-TW" sz="2400"/>
              <a:t>5.</a:t>
            </a:r>
            <a:r>
              <a:rPr lang="zh-TW" altLang="en-US" sz="2400"/>
              <a:t>需通過單元測試</a:t>
            </a:r>
            <a:r>
              <a:rPr lang="en-US" altLang="zh-TW" sz="2400"/>
              <a:t>(1d)</a:t>
            </a:r>
          </a:p>
          <a:p>
            <a:r>
              <a:rPr lang="zh-TW" altLang="en-US" sz="2400" b="1" i="1">
                <a:effectLst>
                  <a:outerShdw blurRad="38100" dist="38100" dir="2700000" algn="tl">
                    <a:srgbClr val="FFFFFF"/>
                  </a:outerShdw>
                </a:effectLst>
              </a:rPr>
              <a:t>附註</a:t>
            </a:r>
          </a:p>
          <a:p>
            <a:r>
              <a:rPr lang="en-US" altLang="zh-TW" sz="2400"/>
              <a:t>1.</a:t>
            </a:r>
            <a:r>
              <a:rPr lang="zh-TW" altLang="en-US" sz="2400"/>
              <a:t>建議由張三執行此工作</a:t>
            </a:r>
            <a:r>
              <a:rPr lang="en-US" altLang="zh-TW" sz="2400"/>
              <a:t>(</a:t>
            </a:r>
            <a:r>
              <a:rPr lang="zh-TW" altLang="en-US" sz="2400"/>
              <a:t>在公司有豐富</a:t>
            </a:r>
            <a:r>
              <a:rPr lang="en-US" altLang="zh-TW" sz="2400"/>
              <a:t>UI</a:t>
            </a:r>
            <a:r>
              <a:rPr lang="zh-TW" altLang="en-US" sz="2400"/>
              <a:t>開發經驗</a:t>
            </a:r>
            <a:r>
              <a:rPr lang="en-US" altLang="zh-TW" sz="2400"/>
              <a:t>)</a:t>
            </a:r>
            <a:endParaRPr lang="en-US" altLang="zh-TW"/>
          </a:p>
        </p:txBody>
      </p:sp>
      <p:sp>
        <p:nvSpPr>
          <p:cNvPr id="246788" name="AutoShape 4"/>
          <p:cNvSpPr>
            <a:spLocks noChangeArrowheads="1"/>
          </p:cNvSpPr>
          <p:nvPr/>
        </p:nvSpPr>
        <p:spPr bwMode="auto">
          <a:xfrm>
            <a:off x="2208213" y="1557339"/>
            <a:ext cx="7848600" cy="71913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3200">
                <a:effectLst>
                  <a:outerShdw blurRad="38100" dist="38100" dir="2700000" algn="tl">
                    <a:srgbClr val="FFFFFF"/>
                  </a:outerShdw>
                </a:effectLst>
              </a:rPr>
              <a:t>UI</a:t>
            </a:r>
            <a:r>
              <a:rPr lang="zh-TW" altLang="en-US" sz="3200">
                <a:effectLst>
                  <a:outerShdw blurRad="38100" dist="38100" dir="2700000" algn="tl">
                    <a:srgbClr val="FFFFFF"/>
                  </a:outerShdw>
                </a:effectLst>
              </a:rPr>
              <a:t>程式</a:t>
            </a:r>
            <a:r>
              <a:rPr lang="en-US" altLang="zh-TW" sz="3200">
                <a:effectLst>
                  <a:outerShdw blurRad="38100" dist="38100" dir="2700000" algn="tl">
                    <a:srgbClr val="FFFFFF"/>
                  </a:outerShdw>
                </a:effectLst>
              </a:rPr>
              <a:t>/5d</a:t>
            </a:r>
          </a:p>
        </p:txBody>
      </p:sp>
      <p:sp>
        <p:nvSpPr>
          <p:cNvPr id="246789" name="Oval 5"/>
          <p:cNvSpPr>
            <a:spLocks noChangeArrowheads="1"/>
          </p:cNvSpPr>
          <p:nvPr/>
        </p:nvSpPr>
        <p:spPr bwMode="auto">
          <a:xfrm>
            <a:off x="2135188" y="5373688"/>
            <a:ext cx="7632700" cy="792162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6790" name="AutoShape 6"/>
          <p:cNvSpPr>
            <a:spLocks/>
          </p:cNvSpPr>
          <p:nvPr/>
        </p:nvSpPr>
        <p:spPr bwMode="auto">
          <a:xfrm>
            <a:off x="7108825" y="4683125"/>
            <a:ext cx="2516188" cy="609600"/>
          </a:xfrm>
          <a:prstGeom prst="borderCallout2">
            <a:avLst>
              <a:gd name="adj1" fmla="val 18750"/>
              <a:gd name="adj2" fmla="val -3028"/>
              <a:gd name="adj3" fmla="val 18750"/>
              <a:gd name="adj4" fmla="val -19875"/>
              <a:gd name="adj5" fmla="val 113282"/>
              <a:gd name="adj6" fmla="val -3741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理想執行人選條件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6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46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4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46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87" grpId="0" animBg="1"/>
      <p:bldP spid="246788" grpId="0" animBg="1"/>
      <p:bldP spid="246789" grpId="0" animBg="1"/>
      <p:bldP spid="24679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估算時間的小伎倆</a:t>
            </a:r>
            <a:r>
              <a:rPr kumimoji="0" lang="en-US" altLang="zh-TW"/>
              <a:t>-PERT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擔心時程估算不準</a:t>
            </a:r>
          </a:p>
        </p:txBody>
      </p:sp>
      <p:pic>
        <p:nvPicPr>
          <p:cNvPr id="277508" name="Picture 4" descr="MCj0428275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7126" y="3325814"/>
            <a:ext cx="1247775" cy="1398587"/>
          </a:xfrm>
          <a:prstGeom prst="rect">
            <a:avLst/>
          </a:prstGeom>
          <a:noFill/>
        </p:spPr>
      </p:pic>
      <p:pic>
        <p:nvPicPr>
          <p:cNvPr id="277509" name="Picture 5" descr="MCj03792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7539" y="2160589"/>
            <a:ext cx="623887" cy="917575"/>
          </a:xfrm>
          <a:prstGeom prst="rect">
            <a:avLst/>
          </a:prstGeom>
          <a:noFill/>
        </p:spPr>
      </p:pic>
      <p:pic>
        <p:nvPicPr>
          <p:cNvPr id="277510" name="Picture 6" descr="j028603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0376" y="5251451"/>
            <a:ext cx="919163" cy="885825"/>
          </a:xfrm>
          <a:prstGeom prst="rect">
            <a:avLst/>
          </a:prstGeom>
          <a:noFill/>
        </p:spPr>
      </p:pic>
      <p:sp>
        <p:nvSpPr>
          <p:cNvPr id="277511" name="Text Box 7"/>
          <p:cNvSpPr txBox="1">
            <a:spLocks noChangeArrowheads="1"/>
          </p:cNvSpPr>
          <p:nvPr/>
        </p:nvSpPr>
        <p:spPr bwMode="auto">
          <a:xfrm>
            <a:off x="5397500" y="3060701"/>
            <a:ext cx="1098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樂觀時間</a:t>
            </a:r>
          </a:p>
        </p:txBody>
      </p:sp>
      <p:sp>
        <p:nvSpPr>
          <p:cNvPr id="277512" name="Text Box 8"/>
          <p:cNvSpPr txBox="1">
            <a:spLocks noChangeArrowheads="1"/>
          </p:cNvSpPr>
          <p:nvPr/>
        </p:nvSpPr>
        <p:spPr bwMode="auto">
          <a:xfrm>
            <a:off x="5473700" y="6113463"/>
            <a:ext cx="10985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悲觀時間</a:t>
            </a:r>
          </a:p>
        </p:txBody>
      </p:sp>
      <p:pic>
        <p:nvPicPr>
          <p:cNvPr id="277513" name="Picture 9" descr="j0356592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14989" y="3616325"/>
            <a:ext cx="809625" cy="819150"/>
          </a:xfrm>
          <a:prstGeom prst="rect">
            <a:avLst/>
          </a:prstGeom>
          <a:noFill/>
        </p:spPr>
      </p:pic>
      <p:sp>
        <p:nvSpPr>
          <p:cNvPr id="277514" name="Text Box 10"/>
          <p:cNvSpPr txBox="1">
            <a:spLocks noChangeArrowheads="1"/>
          </p:cNvSpPr>
          <p:nvPr/>
        </p:nvSpPr>
        <p:spPr bwMode="auto">
          <a:xfrm>
            <a:off x="5429250" y="4549776"/>
            <a:ext cx="1098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合理時間</a:t>
            </a:r>
          </a:p>
        </p:txBody>
      </p:sp>
      <p:cxnSp>
        <p:nvCxnSpPr>
          <p:cNvPr id="277515" name="AutoShape 11"/>
          <p:cNvCxnSpPr>
            <a:cxnSpLocks noChangeShapeType="1"/>
            <a:stCxn id="0" idx="3"/>
            <a:endCxn id="0" idx="1"/>
          </p:cNvCxnSpPr>
          <p:nvPr/>
        </p:nvCxnSpPr>
        <p:spPr bwMode="auto">
          <a:xfrm flipV="1">
            <a:off x="3644900" y="2619376"/>
            <a:ext cx="2052638" cy="1406525"/>
          </a:xfrm>
          <a:prstGeom prst="bentConnector3">
            <a:avLst>
              <a:gd name="adj1" fmla="val 4996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77516" name="AutoShape 12"/>
          <p:cNvCxnSpPr>
            <a:cxnSpLocks noChangeShapeType="1"/>
            <a:stCxn id="0" idx="3"/>
            <a:endCxn id="0" idx="1"/>
          </p:cNvCxnSpPr>
          <p:nvPr/>
        </p:nvCxnSpPr>
        <p:spPr bwMode="auto">
          <a:xfrm>
            <a:off x="3644900" y="4025900"/>
            <a:ext cx="19700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77517" name="AutoShape 13"/>
          <p:cNvCxnSpPr>
            <a:cxnSpLocks noChangeShapeType="1"/>
            <a:stCxn id="0" idx="3"/>
            <a:endCxn id="0" idx="1"/>
          </p:cNvCxnSpPr>
          <p:nvPr/>
        </p:nvCxnSpPr>
        <p:spPr bwMode="auto">
          <a:xfrm>
            <a:off x="3644901" y="4025901"/>
            <a:ext cx="1895475" cy="1668463"/>
          </a:xfrm>
          <a:prstGeom prst="bentConnector3">
            <a:avLst>
              <a:gd name="adj1" fmla="val 5393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77518" name="Text Box 14"/>
          <p:cNvSpPr txBox="1">
            <a:spLocks noChangeArrowheads="1"/>
          </p:cNvSpPr>
          <p:nvPr/>
        </p:nvSpPr>
        <p:spPr bwMode="auto">
          <a:xfrm>
            <a:off x="6539827" y="3830638"/>
            <a:ext cx="43473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X4</a:t>
            </a:r>
          </a:p>
        </p:txBody>
      </p:sp>
      <p:sp>
        <p:nvSpPr>
          <p:cNvPr id="277519" name="Text Box 15"/>
          <p:cNvSpPr txBox="1">
            <a:spLocks noChangeArrowheads="1"/>
          </p:cNvSpPr>
          <p:nvPr/>
        </p:nvSpPr>
        <p:spPr bwMode="auto">
          <a:xfrm>
            <a:off x="6538239" y="2544763"/>
            <a:ext cx="43473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X1</a:t>
            </a:r>
          </a:p>
        </p:txBody>
      </p:sp>
      <p:sp>
        <p:nvSpPr>
          <p:cNvPr id="277520" name="Text Box 16"/>
          <p:cNvSpPr txBox="1">
            <a:spLocks noChangeArrowheads="1"/>
          </p:cNvSpPr>
          <p:nvPr/>
        </p:nvSpPr>
        <p:spPr bwMode="auto">
          <a:xfrm>
            <a:off x="6549352" y="5543550"/>
            <a:ext cx="43473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X1</a:t>
            </a:r>
          </a:p>
        </p:txBody>
      </p:sp>
      <p:pic>
        <p:nvPicPr>
          <p:cNvPr id="277521" name="Picture 17" descr="j0283618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45538" y="3535364"/>
            <a:ext cx="912812" cy="955675"/>
          </a:xfrm>
          <a:prstGeom prst="rect">
            <a:avLst/>
          </a:prstGeom>
          <a:noFill/>
        </p:spPr>
      </p:pic>
      <p:cxnSp>
        <p:nvCxnSpPr>
          <p:cNvPr id="277522" name="AutoShape 18"/>
          <p:cNvCxnSpPr>
            <a:cxnSpLocks noChangeShapeType="1"/>
            <a:stCxn id="277519" idx="3"/>
            <a:endCxn id="0" idx="1"/>
          </p:cNvCxnSpPr>
          <p:nvPr/>
        </p:nvCxnSpPr>
        <p:spPr bwMode="auto">
          <a:xfrm>
            <a:off x="6972974" y="2729430"/>
            <a:ext cx="1772565" cy="1283771"/>
          </a:xfrm>
          <a:prstGeom prst="bentConnector3">
            <a:avLst>
              <a:gd name="adj1" fmla="val 11289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77523" name="AutoShape 19"/>
          <p:cNvCxnSpPr>
            <a:cxnSpLocks noChangeShapeType="1"/>
            <a:stCxn id="277518" idx="3"/>
            <a:endCxn id="0" idx="1"/>
          </p:cNvCxnSpPr>
          <p:nvPr/>
        </p:nvCxnSpPr>
        <p:spPr bwMode="auto">
          <a:xfrm flipV="1">
            <a:off x="6974562" y="4013200"/>
            <a:ext cx="1770977" cy="2104"/>
          </a:xfrm>
          <a:prstGeom prst="bentConnector3">
            <a:avLst>
              <a:gd name="adj1" fmla="val 11290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cxnSp>
        <p:nvCxnSpPr>
          <p:cNvPr id="277524" name="AutoShape 20"/>
          <p:cNvCxnSpPr>
            <a:cxnSpLocks noChangeShapeType="1"/>
          </p:cNvCxnSpPr>
          <p:nvPr/>
        </p:nvCxnSpPr>
        <p:spPr bwMode="auto">
          <a:xfrm flipV="1">
            <a:off x="6999289" y="4013200"/>
            <a:ext cx="1735137" cy="1714500"/>
          </a:xfrm>
          <a:prstGeom prst="bentConnector3">
            <a:avLst>
              <a:gd name="adj1" fmla="val 4995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cxnSp>
      <p:sp>
        <p:nvSpPr>
          <p:cNvPr id="277525" name="Oval 21"/>
          <p:cNvSpPr>
            <a:spLocks noChangeArrowheads="1"/>
          </p:cNvSpPr>
          <p:nvPr/>
        </p:nvSpPr>
        <p:spPr bwMode="auto">
          <a:xfrm>
            <a:off x="7669214" y="3806826"/>
            <a:ext cx="434975" cy="415925"/>
          </a:xfrm>
          <a:prstGeom prst="ellipse">
            <a:avLst/>
          </a:prstGeom>
          <a:solidFill>
            <a:srgbClr val="FFCC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+</a:t>
            </a:r>
          </a:p>
        </p:txBody>
      </p:sp>
      <p:sp>
        <p:nvSpPr>
          <p:cNvPr id="277526" name="Text Box 22"/>
          <p:cNvSpPr txBox="1">
            <a:spLocks noChangeArrowheads="1"/>
          </p:cNvSpPr>
          <p:nvPr/>
        </p:nvSpPr>
        <p:spPr bwMode="auto">
          <a:xfrm>
            <a:off x="8889126" y="4406900"/>
            <a:ext cx="47641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/>
              <a:t>÷6</a:t>
            </a:r>
          </a:p>
        </p:txBody>
      </p:sp>
      <p:sp>
        <p:nvSpPr>
          <p:cNvPr id="277527" name="Oval 23"/>
          <p:cNvSpPr>
            <a:spLocks noChangeArrowheads="1"/>
          </p:cNvSpPr>
          <p:nvPr/>
        </p:nvSpPr>
        <p:spPr bwMode="auto">
          <a:xfrm>
            <a:off x="5022851" y="2265363"/>
            <a:ext cx="2136775" cy="39116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28" name="AutoShape 24"/>
          <p:cNvSpPr>
            <a:spLocks/>
          </p:cNvSpPr>
          <p:nvPr/>
        </p:nvSpPr>
        <p:spPr bwMode="auto">
          <a:xfrm>
            <a:off x="7778751" y="1438276"/>
            <a:ext cx="2530475" cy="1204913"/>
          </a:xfrm>
          <a:prstGeom prst="borderCallout2">
            <a:avLst>
              <a:gd name="adj1" fmla="val 9486"/>
              <a:gd name="adj2" fmla="val -3009"/>
              <a:gd name="adj3" fmla="val 9486"/>
              <a:gd name="adj4" fmla="val -23838"/>
              <a:gd name="adj5" fmla="val 91569"/>
              <a:gd name="adj6" fmla="val -45481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有一些統計學計算可以幫助</a:t>
            </a:r>
            <a:r>
              <a:rPr lang="en-US" altLang="zh-TW"/>
              <a:t>PM</a:t>
            </a:r>
            <a:r>
              <a:rPr lang="zh-TW" altLang="en-US"/>
              <a:t>預測整個專案完成時間的或然率</a:t>
            </a:r>
          </a:p>
        </p:txBody>
      </p:sp>
      <p:sp>
        <p:nvSpPr>
          <p:cNvPr id="277529" name="Text Box 25"/>
          <p:cNvSpPr txBox="1">
            <a:spLocks noChangeArrowheads="1"/>
          </p:cNvSpPr>
          <p:nvPr/>
        </p:nvSpPr>
        <p:spPr bwMode="auto">
          <a:xfrm>
            <a:off x="3851275" y="3635376"/>
            <a:ext cx="641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預估</a:t>
            </a:r>
          </a:p>
        </p:txBody>
      </p:sp>
      <p:sp>
        <p:nvSpPr>
          <p:cNvPr id="277530" name="Text Box 26"/>
          <p:cNvSpPr txBox="1">
            <a:spLocks noChangeArrowheads="1"/>
          </p:cNvSpPr>
          <p:nvPr/>
        </p:nvSpPr>
        <p:spPr bwMode="auto">
          <a:xfrm>
            <a:off x="2452688" y="4762501"/>
            <a:ext cx="1098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TW" altLang="en-US"/>
              <a:t>做事的人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7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77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77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7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7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7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77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7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27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7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18" grpId="0"/>
      <p:bldP spid="277519" grpId="0"/>
      <p:bldP spid="277520" grpId="0"/>
      <p:bldP spid="277525" grpId="0" animBg="1"/>
      <p:bldP spid="277526" grpId="0"/>
      <p:bldP spid="277527" grpId="0" animBg="1"/>
      <p:bldP spid="27752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完成完整</a:t>
            </a:r>
            <a:r>
              <a:rPr lang="en-US" altLang="zh-TW"/>
              <a:t>WBS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在排定各項工作同時，可能會產生新的子工作項目</a:t>
            </a:r>
          </a:p>
        </p:txBody>
      </p:sp>
      <p:grpSp>
        <p:nvGrpSpPr>
          <p:cNvPr id="248836" name="Group 4"/>
          <p:cNvGrpSpPr>
            <a:grpSpLocks/>
          </p:cNvGrpSpPr>
          <p:nvPr/>
        </p:nvGrpSpPr>
        <p:grpSpPr bwMode="auto">
          <a:xfrm>
            <a:off x="5735638" y="2565401"/>
            <a:ext cx="4464050" cy="2447925"/>
            <a:chOff x="431" y="981"/>
            <a:chExt cx="4944" cy="2948"/>
          </a:xfrm>
        </p:grpSpPr>
        <p:sp>
          <p:nvSpPr>
            <p:cNvPr id="248837" name="Rectangle 5"/>
            <p:cNvSpPr>
              <a:spLocks noChangeArrowheads="1"/>
            </p:cNvSpPr>
            <p:nvPr/>
          </p:nvSpPr>
          <p:spPr bwMode="auto">
            <a:xfrm>
              <a:off x="431" y="1254"/>
              <a:ext cx="4944" cy="2675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altLang="zh-TW" sz="1200" b="1" i="1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r>
                <a:rPr lang="zh-TW" altLang="en-US" sz="12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功能說明</a:t>
              </a:r>
            </a:p>
            <a:p>
              <a:r>
                <a:rPr lang="en-US" altLang="zh-TW" sz="1200"/>
                <a:t>1.</a:t>
              </a:r>
              <a:r>
                <a:rPr lang="zh-TW" altLang="en-US" sz="1200"/>
                <a:t>畫面中顯示並排的麻將圖樣，按下左右橫移按鈕</a:t>
              </a:r>
            </a:p>
            <a:p>
              <a:r>
                <a:rPr lang="zh-TW" altLang="en-US" sz="1200"/>
                <a:t>   會有明顯表示目前摸打牌的位置</a:t>
              </a:r>
              <a:r>
                <a:rPr lang="en-US" altLang="zh-TW" sz="1200"/>
                <a:t>(1d)</a:t>
              </a:r>
            </a:p>
            <a:p>
              <a:r>
                <a:rPr lang="en-US" altLang="zh-TW" sz="1200"/>
                <a:t>2.</a:t>
              </a:r>
              <a:r>
                <a:rPr lang="zh-TW" altLang="en-US" sz="1200"/>
                <a:t>棄牌並排於</a:t>
              </a:r>
              <a:r>
                <a:rPr lang="en-US" altLang="zh-TW" sz="1200"/>
                <a:t>UI</a:t>
              </a:r>
              <a:r>
                <a:rPr lang="zh-TW" altLang="en-US" sz="1200"/>
                <a:t>之棄牌區</a:t>
              </a:r>
              <a:r>
                <a:rPr lang="en-US" altLang="zh-TW" sz="1200"/>
                <a:t>(1d)</a:t>
              </a:r>
            </a:p>
            <a:p>
              <a:r>
                <a:rPr lang="en-US" altLang="zh-TW" sz="1200"/>
                <a:t>3.</a:t>
              </a:r>
              <a:r>
                <a:rPr lang="zh-TW" altLang="en-US" sz="1200"/>
                <a:t>整體ＵＩ按紐位置透過外部檔案設定</a:t>
              </a:r>
              <a:r>
                <a:rPr lang="en-US" altLang="zh-TW" sz="1200"/>
                <a:t>(Ui.txt)</a:t>
              </a:r>
            </a:p>
            <a:p>
              <a:r>
                <a:rPr lang="en-US" altLang="zh-TW" sz="1200"/>
                <a:t>   </a:t>
              </a:r>
              <a:r>
                <a:rPr lang="zh-TW" altLang="en-US" sz="1200"/>
                <a:t>撰寫讀檔程式</a:t>
              </a:r>
              <a:r>
                <a:rPr lang="en-US" altLang="zh-TW" sz="1200"/>
                <a:t>(1d)</a:t>
              </a:r>
            </a:p>
            <a:p>
              <a:r>
                <a:rPr lang="en-US" altLang="zh-TW" sz="1200"/>
                <a:t>4.</a:t>
              </a:r>
              <a:r>
                <a:rPr lang="zh-TW" altLang="en-US" sz="1200"/>
                <a:t>整合</a:t>
              </a:r>
              <a:r>
                <a:rPr lang="en-US" altLang="zh-TW" sz="1200"/>
                <a:t>PSP</a:t>
              </a:r>
              <a:r>
                <a:rPr lang="zh-TW" altLang="en-US" sz="1200"/>
                <a:t>開發機時間</a:t>
              </a:r>
              <a:r>
                <a:rPr lang="en-US" altLang="zh-TW" sz="1200"/>
                <a:t>(1d)</a:t>
              </a:r>
            </a:p>
            <a:p>
              <a:r>
                <a:rPr lang="en-US" altLang="zh-TW" sz="1200"/>
                <a:t>5.</a:t>
              </a:r>
              <a:r>
                <a:rPr lang="zh-TW" altLang="en-US" sz="1200"/>
                <a:t>需通過單元測試</a:t>
              </a:r>
              <a:r>
                <a:rPr lang="en-US" altLang="zh-TW" sz="1200"/>
                <a:t>(1d)</a:t>
              </a:r>
            </a:p>
            <a:p>
              <a:r>
                <a:rPr lang="zh-TW" altLang="en-US" sz="1200" b="1" i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附註</a:t>
              </a:r>
            </a:p>
            <a:p>
              <a:r>
                <a:rPr lang="en-US" altLang="zh-TW" sz="1200"/>
                <a:t>1.</a:t>
              </a:r>
              <a:r>
                <a:rPr lang="zh-TW" altLang="en-US" sz="1200"/>
                <a:t>建議由張三執行此工作</a:t>
              </a:r>
              <a:r>
                <a:rPr lang="en-US" altLang="zh-TW" sz="1200"/>
                <a:t>(</a:t>
              </a:r>
              <a:r>
                <a:rPr lang="zh-TW" altLang="en-US" sz="1200"/>
                <a:t>在公司有豐富</a:t>
              </a:r>
              <a:r>
                <a:rPr lang="en-US" altLang="zh-TW" sz="1200"/>
                <a:t>UI</a:t>
              </a:r>
              <a:r>
                <a:rPr lang="zh-TW" altLang="en-US" sz="1200"/>
                <a:t>開發經驗</a:t>
              </a:r>
              <a:r>
                <a:rPr lang="en-US" altLang="zh-TW" sz="1200"/>
                <a:t>)</a:t>
              </a:r>
              <a:endParaRPr lang="en-US" altLang="zh-TW" sz="900"/>
            </a:p>
          </p:txBody>
        </p:sp>
        <p:sp>
          <p:nvSpPr>
            <p:cNvPr id="248838" name="AutoShape 6"/>
            <p:cNvSpPr>
              <a:spLocks noChangeArrowheads="1"/>
            </p:cNvSpPr>
            <p:nvPr/>
          </p:nvSpPr>
          <p:spPr bwMode="auto">
            <a:xfrm>
              <a:off x="431" y="981"/>
              <a:ext cx="4944" cy="453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TW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UI</a:t>
              </a:r>
              <a:r>
                <a:rPr lang="zh-TW" altLang="en-US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程式</a:t>
              </a:r>
              <a:r>
                <a:rPr lang="en-US" altLang="zh-TW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/5d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5559CE8D-DE1D-4A19-AECD-5B057AEE963D}"/>
              </a:ext>
            </a:extLst>
          </p:cNvPr>
          <p:cNvGrpSpPr/>
          <p:nvPr/>
        </p:nvGrpSpPr>
        <p:grpSpPr>
          <a:xfrm>
            <a:off x="2135189" y="2924176"/>
            <a:ext cx="3238499" cy="2449512"/>
            <a:chOff x="2135189" y="2924176"/>
            <a:chExt cx="3238499" cy="2449512"/>
          </a:xfrm>
        </p:grpSpPr>
        <p:sp>
          <p:nvSpPr>
            <p:cNvPr id="248839" name="AutoShape 7"/>
            <p:cNvSpPr>
              <a:spLocks noChangeArrowheads="1"/>
            </p:cNvSpPr>
            <p:nvPr/>
          </p:nvSpPr>
          <p:spPr bwMode="auto">
            <a:xfrm>
              <a:off x="2135189" y="3500439"/>
              <a:ext cx="630237" cy="288925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248840" name="AutoShape 8"/>
            <p:cNvSpPr>
              <a:spLocks noChangeArrowheads="1"/>
            </p:cNvSpPr>
            <p:nvPr/>
          </p:nvSpPr>
          <p:spPr bwMode="auto">
            <a:xfrm>
              <a:off x="4486275" y="3500439"/>
              <a:ext cx="573088" cy="288925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248841" name="AutoShape 9"/>
            <p:cNvSpPr>
              <a:spLocks noChangeArrowheads="1"/>
            </p:cNvSpPr>
            <p:nvPr/>
          </p:nvSpPr>
          <p:spPr bwMode="auto">
            <a:xfrm>
              <a:off x="3740150" y="3500439"/>
              <a:ext cx="573088" cy="288925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248842" name="AutoShape 10"/>
            <p:cNvSpPr>
              <a:spLocks noChangeArrowheads="1"/>
            </p:cNvSpPr>
            <p:nvPr/>
          </p:nvSpPr>
          <p:spPr bwMode="auto">
            <a:xfrm>
              <a:off x="3309939" y="3932239"/>
              <a:ext cx="515937" cy="217487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248843" name="AutoShape 11"/>
            <p:cNvSpPr>
              <a:spLocks noChangeArrowheads="1"/>
            </p:cNvSpPr>
            <p:nvPr/>
          </p:nvSpPr>
          <p:spPr bwMode="auto">
            <a:xfrm>
              <a:off x="2879725" y="3500439"/>
              <a:ext cx="573088" cy="288925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248844" name="AutoShape 12"/>
            <p:cNvSpPr>
              <a:spLocks noChangeArrowheads="1"/>
            </p:cNvSpPr>
            <p:nvPr/>
          </p:nvSpPr>
          <p:spPr bwMode="auto">
            <a:xfrm>
              <a:off x="2535238" y="3932238"/>
              <a:ext cx="544512" cy="252412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248845" name="AutoShape 13"/>
            <p:cNvSpPr>
              <a:spLocks noChangeArrowheads="1"/>
            </p:cNvSpPr>
            <p:nvPr/>
          </p:nvSpPr>
          <p:spPr bwMode="auto">
            <a:xfrm>
              <a:off x="3252789" y="2924176"/>
              <a:ext cx="573087" cy="288925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248846" name="AutoShape 14"/>
            <p:cNvCxnSpPr>
              <a:cxnSpLocks noChangeShapeType="1"/>
              <a:stCxn id="248845" idx="2"/>
              <a:endCxn id="248839" idx="0"/>
            </p:cNvCxnSpPr>
            <p:nvPr/>
          </p:nvCxnSpPr>
          <p:spPr bwMode="auto">
            <a:xfrm rot="5400000">
              <a:off x="2851944" y="2812257"/>
              <a:ext cx="287338" cy="1089025"/>
            </a:xfrm>
            <a:prstGeom prst="bentConnector3">
              <a:avLst>
                <a:gd name="adj1" fmla="val 498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248847" name="AutoShape 15"/>
            <p:cNvCxnSpPr>
              <a:cxnSpLocks noChangeShapeType="1"/>
              <a:stCxn id="248845" idx="2"/>
              <a:endCxn id="248843" idx="0"/>
            </p:cNvCxnSpPr>
            <p:nvPr/>
          </p:nvCxnSpPr>
          <p:spPr bwMode="auto">
            <a:xfrm rot="5400000">
              <a:off x="3209925" y="3170238"/>
              <a:ext cx="287338" cy="373062"/>
            </a:xfrm>
            <a:prstGeom prst="bentConnector3">
              <a:avLst>
                <a:gd name="adj1" fmla="val 498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248848" name="AutoShape 16"/>
            <p:cNvCxnSpPr>
              <a:cxnSpLocks noChangeShapeType="1"/>
              <a:stCxn id="248845" idx="2"/>
              <a:endCxn id="248841" idx="0"/>
            </p:cNvCxnSpPr>
            <p:nvPr/>
          </p:nvCxnSpPr>
          <p:spPr bwMode="auto">
            <a:xfrm rot="16200000" flipH="1">
              <a:off x="3640138" y="3113088"/>
              <a:ext cx="287338" cy="487363"/>
            </a:xfrm>
            <a:prstGeom prst="bentConnector3">
              <a:avLst>
                <a:gd name="adj1" fmla="val 498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248849" name="AutoShape 17"/>
            <p:cNvCxnSpPr>
              <a:cxnSpLocks noChangeShapeType="1"/>
              <a:stCxn id="248845" idx="2"/>
              <a:endCxn id="248840" idx="0"/>
            </p:cNvCxnSpPr>
            <p:nvPr/>
          </p:nvCxnSpPr>
          <p:spPr bwMode="auto">
            <a:xfrm rot="16200000" flipH="1">
              <a:off x="4012406" y="2740819"/>
              <a:ext cx="287338" cy="1231900"/>
            </a:xfrm>
            <a:prstGeom prst="bentConnector3">
              <a:avLst>
                <a:gd name="adj1" fmla="val 498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248850" name="AutoShape 18"/>
            <p:cNvCxnSpPr>
              <a:cxnSpLocks noChangeShapeType="1"/>
              <a:stCxn id="248839" idx="2"/>
              <a:endCxn id="248844" idx="1"/>
            </p:cNvCxnSpPr>
            <p:nvPr/>
          </p:nvCxnSpPr>
          <p:spPr bwMode="auto">
            <a:xfrm rot="16200000" flipH="1">
              <a:off x="2358232" y="3882232"/>
              <a:ext cx="269875" cy="8413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248851" name="AutoShape 19"/>
            <p:cNvCxnSpPr>
              <a:cxnSpLocks noChangeShapeType="1"/>
              <a:stCxn id="248843" idx="2"/>
              <a:endCxn id="248842" idx="1"/>
            </p:cNvCxnSpPr>
            <p:nvPr/>
          </p:nvCxnSpPr>
          <p:spPr bwMode="auto">
            <a:xfrm rot="16200000" flipH="1">
              <a:off x="3112295" y="3844132"/>
              <a:ext cx="252412" cy="14287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248852" name="AutoShape 20"/>
            <p:cNvSpPr>
              <a:spLocks noChangeArrowheads="1"/>
            </p:cNvSpPr>
            <p:nvPr/>
          </p:nvSpPr>
          <p:spPr bwMode="auto">
            <a:xfrm>
              <a:off x="3309939" y="4221163"/>
              <a:ext cx="401637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248853" name="AutoShape 21"/>
            <p:cNvSpPr>
              <a:spLocks noChangeArrowheads="1"/>
            </p:cNvSpPr>
            <p:nvPr/>
          </p:nvSpPr>
          <p:spPr bwMode="auto">
            <a:xfrm>
              <a:off x="2535239" y="4256088"/>
              <a:ext cx="401637" cy="252412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248854" name="AutoShape 22"/>
            <p:cNvCxnSpPr>
              <a:cxnSpLocks noChangeShapeType="1"/>
              <a:stCxn id="248839" idx="2"/>
              <a:endCxn id="248853" idx="1"/>
            </p:cNvCxnSpPr>
            <p:nvPr/>
          </p:nvCxnSpPr>
          <p:spPr bwMode="auto">
            <a:xfrm rot="16200000" flipH="1">
              <a:off x="2196307" y="4044157"/>
              <a:ext cx="593725" cy="8413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248855" name="AutoShape 23"/>
            <p:cNvCxnSpPr>
              <a:cxnSpLocks noChangeShapeType="1"/>
              <a:stCxn id="248843" idx="2"/>
              <a:endCxn id="248852" idx="1"/>
            </p:cNvCxnSpPr>
            <p:nvPr/>
          </p:nvCxnSpPr>
          <p:spPr bwMode="auto">
            <a:xfrm rot="16200000" flipH="1">
              <a:off x="2968626" y="3987801"/>
              <a:ext cx="539750" cy="14287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248856" name="AutoShape 24"/>
            <p:cNvSpPr>
              <a:spLocks noChangeArrowheads="1"/>
            </p:cNvSpPr>
            <p:nvPr/>
          </p:nvSpPr>
          <p:spPr bwMode="auto">
            <a:xfrm>
              <a:off x="3309938" y="4508500"/>
              <a:ext cx="544512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248857" name="AutoShape 25"/>
            <p:cNvCxnSpPr>
              <a:cxnSpLocks noChangeShapeType="1"/>
              <a:stCxn id="248843" idx="2"/>
              <a:endCxn id="248856" idx="1"/>
            </p:cNvCxnSpPr>
            <p:nvPr/>
          </p:nvCxnSpPr>
          <p:spPr bwMode="auto">
            <a:xfrm rot="16200000" flipH="1">
              <a:off x="2824958" y="4131470"/>
              <a:ext cx="827087" cy="14287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248858" name="AutoShape 26"/>
            <p:cNvSpPr>
              <a:spLocks noChangeArrowheads="1"/>
            </p:cNvSpPr>
            <p:nvPr/>
          </p:nvSpPr>
          <p:spPr bwMode="auto">
            <a:xfrm>
              <a:off x="4141789" y="3932239"/>
              <a:ext cx="573087" cy="217487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248859" name="AutoShape 27"/>
            <p:cNvSpPr>
              <a:spLocks noChangeArrowheads="1"/>
            </p:cNvSpPr>
            <p:nvPr/>
          </p:nvSpPr>
          <p:spPr bwMode="auto">
            <a:xfrm>
              <a:off x="4141789" y="4221163"/>
              <a:ext cx="458787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248860" name="AutoShape 28"/>
            <p:cNvSpPr>
              <a:spLocks noChangeArrowheads="1"/>
            </p:cNvSpPr>
            <p:nvPr/>
          </p:nvSpPr>
          <p:spPr bwMode="auto">
            <a:xfrm>
              <a:off x="4141788" y="4508500"/>
              <a:ext cx="601662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248861" name="AutoShape 29"/>
            <p:cNvCxnSpPr>
              <a:cxnSpLocks noChangeShapeType="1"/>
              <a:stCxn id="248841" idx="2"/>
              <a:endCxn id="248858" idx="1"/>
            </p:cNvCxnSpPr>
            <p:nvPr/>
          </p:nvCxnSpPr>
          <p:spPr bwMode="auto">
            <a:xfrm rot="16200000" flipH="1">
              <a:off x="3958432" y="3858419"/>
              <a:ext cx="252412" cy="114300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248862" name="AutoShape 30"/>
            <p:cNvCxnSpPr>
              <a:cxnSpLocks noChangeShapeType="1"/>
              <a:stCxn id="248841" idx="2"/>
              <a:endCxn id="248859" idx="1"/>
            </p:cNvCxnSpPr>
            <p:nvPr/>
          </p:nvCxnSpPr>
          <p:spPr bwMode="auto">
            <a:xfrm rot="16200000" flipH="1">
              <a:off x="3814763" y="4002088"/>
              <a:ext cx="539750" cy="114300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248863" name="AutoShape 31"/>
            <p:cNvCxnSpPr>
              <a:cxnSpLocks noChangeShapeType="1"/>
              <a:stCxn id="248841" idx="2"/>
              <a:endCxn id="248860" idx="1"/>
            </p:cNvCxnSpPr>
            <p:nvPr/>
          </p:nvCxnSpPr>
          <p:spPr bwMode="auto">
            <a:xfrm rot="16200000" flipH="1">
              <a:off x="3671095" y="4145757"/>
              <a:ext cx="827087" cy="114300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248864" name="AutoShape 32"/>
            <p:cNvSpPr>
              <a:spLocks noChangeArrowheads="1"/>
            </p:cNvSpPr>
            <p:nvPr/>
          </p:nvSpPr>
          <p:spPr bwMode="auto">
            <a:xfrm>
              <a:off x="4914900" y="3897313"/>
              <a:ext cx="458788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248865" name="AutoShape 33"/>
            <p:cNvSpPr>
              <a:spLocks noChangeArrowheads="1"/>
            </p:cNvSpPr>
            <p:nvPr/>
          </p:nvSpPr>
          <p:spPr bwMode="auto">
            <a:xfrm>
              <a:off x="4914900" y="4221164"/>
              <a:ext cx="458788" cy="179387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248866" name="AutoShape 34"/>
            <p:cNvCxnSpPr>
              <a:cxnSpLocks noChangeShapeType="1"/>
              <a:stCxn id="248840" idx="2"/>
              <a:endCxn id="248864" idx="1"/>
            </p:cNvCxnSpPr>
            <p:nvPr/>
          </p:nvCxnSpPr>
          <p:spPr bwMode="auto">
            <a:xfrm rot="16200000" flipH="1">
              <a:off x="4735513" y="3825876"/>
              <a:ext cx="215900" cy="14287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248867" name="AutoShape 35"/>
            <p:cNvCxnSpPr>
              <a:cxnSpLocks noChangeShapeType="1"/>
              <a:stCxn id="248840" idx="2"/>
              <a:endCxn id="248865" idx="1"/>
            </p:cNvCxnSpPr>
            <p:nvPr/>
          </p:nvCxnSpPr>
          <p:spPr bwMode="auto">
            <a:xfrm rot="16200000" flipH="1">
              <a:off x="4582320" y="3979070"/>
              <a:ext cx="522287" cy="14287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248868" name="AutoShape 36"/>
            <p:cNvSpPr>
              <a:spLocks noChangeArrowheads="1"/>
            </p:cNvSpPr>
            <p:nvPr/>
          </p:nvSpPr>
          <p:spPr bwMode="auto">
            <a:xfrm>
              <a:off x="3719513" y="4868863"/>
              <a:ext cx="544512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248869" name="AutoShape 37"/>
            <p:cNvSpPr>
              <a:spLocks noChangeArrowheads="1"/>
            </p:cNvSpPr>
            <p:nvPr/>
          </p:nvSpPr>
          <p:spPr bwMode="auto">
            <a:xfrm>
              <a:off x="3719513" y="5157788"/>
              <a:ext cx="544512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248870" name="AutoShape 38"/>
            <p:cNvCxnSpPr>
              <a:cxnSpLocks noChangeShapeType="1"/>
              <a:stCxn id="248856" idx="2"/>
              <a:endCxn id="248868" idx="1"/>
            </p:cNvCxnSpPr>
            <p:nvPr/>
          </p:nvCxnSpPr>
          <p:spPr bwMode="auto">
            <a:xfrm rot="16200000" flipH="1">
              <a:off x="3525045" y="4782345"/>
              <a:ext cx="252413" cy="13652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248871" name="AutoShape 39"/>
            <p:cNvCxnSpPr>
              <a:cxnSpLocks noChangeShapeType="1"/>
              <a:stCxn id="248856" idx="2"/>
              <a:endCxn id="248869" idx="1"/>
            </p:cNvCxnSpPr>
            <p:nvPr/>
          </p:nvCxnSpPr>
          <p:spPr bwMode="auto">
            <a:xfrm rot="16200000" flipH="1">
              <a:off x="3380582" y="4926807"/>
              <a:ext cx="541338" cy="13652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</p:grpSp>
      <p:sp>
        <p:nvSpPr>
          <p:cNvPr id="248872" name="Line 40"/>
          <p:cNvSpPr>
            <a:spLocks noChangeShapeType="1"/>
          </p:cNvSpPr>
          <p:nvPr/>
        </p:nvSpPr>
        <p:spPr bwMode="auto">
          <a:xfrm flipV="1">
            <a:off x="3359150" y="2636838"/>
            <a:ext cx="2376488" cy="18716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8873" name="Line 41"/>
          <p:cNvSpPr>
            <a:spLocks noChangeShapeType="1"/>
          </p:cNvSpPr>
          <p:nvPr/>
        </p:nvSpPr>
        <p:spPr bwMode="auto">
          <a:xfrm>
            <a:off x="3359150" y="4724401"/>
            <a:ext cx="2376488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8874" name="Freeform 42"/>
          <p:cNvSpPr>
            <a:spLocks/>
          </p:cNvSpPr>
          <p:nvPr/>
        </p:nvSpPr>
        <p:spPr bwMode="auto">
          <a:xfrm>
            <a:off x="4440239" y="5013325"/>
            <a:ext cx="3240087" cy="889000"/>
          </a:xfrm>
          <a:custGeom>
            <a:avLst/>
            <a:gdLst/>
            <a:ahLst/>
            <a:cxnLst>
              <a:cxn ang="0">
                <a:pos x="1951" y="0"/>
              </a:cxn>
              <a:cxn ang="0">
                <a:pos x="1044" y="499"/>
              </a:cxn>
              <a:cxn ang="0">
                <a:pos x="0" y="363"/>
              </a:cxn>
            </a:cxnLst>
            <a:rect l="0" t="0" r="r" b="b"/>
            <a:pathLst>
              <a:path w="1951" h="560">
                <a:moveTo>
                  <a:pt x="1951" y="0"/>
                </a:moveTo>
                <a:cubicBezTo>
                  <a:pt x="1660" y="219"/>
                  <a:pt x="1369" y="438"/>
                  <a:pt x="1044" y="499"/>
                </a:cubicBezTo>
                <a:cubicBezTo>
                  <a:pt x="719" y="560"/>
                  <a:pt x="242" y="401"/>
                  <a:pt x="0" y="363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4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4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4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72" grpId="0" animBg="1"/>
      <p:bldP spid="248873" grpId="0" animBg="1"/>
      <p:bldP spid="24887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5CDC5-901B-43A2-BF3E-8FFB0C3A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誰來做</a:t>
            </a:r>
            <a:r>
              <a:rPr lang="en-US" altLang="zh-TW"/>
              <a:t>?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0DAD2E-5E28-4A53-9F7C-46991EC94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不見得工作會由某人完成</a:t>
            </a:r>
            <a:endParaRPr lang="en-US" altLang="zh-TW"/>
          </a:p>
          <a:p>
            <a:pPr lvl="1"/>
            <a:r>
              <a:rPr lang="zh-TW" altLang="en-US"/>
              <a:t>公司人力不足問題（缺人改由新人，牽涉人員的選用）</a:t>
            </a:r>
            <a:endParaRPr lang="en-US" altLang="zh-TW"/>
          </a:p>
          <a:p>
            <a:pPr lvl="1"/>
            <a:r>
              <a:rPr lang="zh-TW" altLang="en-US"/>
              <a:t>不可抗力問題</a:t>
            </a:r>
            <a:endParaRPr lang="en-US" altLang="zh-TW"/>
          </a:p>
          <a:p>
            <a:r>
              <a:rPr lang="zh-TW" altLang="en-US"/>
              <a:t>同樣工作不同的人，會有不同的估時</a:t>
            </a:r>
            <a:endParaRPr lang="en-US" altLang="zh-TW"/>
          </a:p>
          <a:p>
            <a:pPr lvl="1"/>
            <a:r>
              <a:rPr lang="zh-TW" altLang="en-US"/>
              <a:t>技術能力</a:t>
            </a:r>
            <a:r>
              <a:rPr lang="en-US" altLang="zh-TW"/>
              <a:t>/</a:t>
            </a:r>
            <a:r>
              <a:rPr lang="zh-TW" altLang="en-US"/>
              <a:t>美感</a:t>
            </a:r>
            <a:endParaRPr lang="en-US" altLang="zh-TW"/>
          </a:p>
          <a:p>
            <a:pPr lvl="1"/>
            <a:r>
              <a:rPr lang="zh-TW" altLang="en-US"/>
              <a:t>對專案的了解程度</a:t>
            </a:r>
            <a:endParaRPr lang="en-US" altLang="zh-TW"/>
          </a:p>
          <a:p>
            <a:pPr lvl="1"/>
            <a:r>
              <a:rPr lang="zh-TW" altLang="en-US"/>
              <a:t>工作態度，激勵的狀態下，可有效提升品質</a:t>
            </a:r>
          </a:p>
        </p:txBody>
      </p:sp>
    </p:spTree>
    <p:extLst>
      <p:ext uri="{BB962C8B-B14F-4D97-AF65-F5344CB8AC3E}">
        <p14:creationId xmlns:p14="http://schemas.microsoft.com/office/powerpoint/2010/main" val="37556561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人才的培養流程</a:t>
            </a:r>
          </a:p>
        </p:txBody>
      </p:sp>
      <p:sp>
        <p:nvSpPr>
          <p:cNvPr id="20685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/>
              <a:t>選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sz="quarter" idx="4294967295"/>
          </p:nvPr>
        </p:nvSpPr>
        <p:spPr>
          <a:xfrm>
            <a:off x="6807200" y="2160589"/>
            <a:ext cx="5384800" cy="2189163"/>
          </a:xfrm>
        </p:spPr>
        <p:txBody>
          <a:bodyPr/>
          <a:lstStyle/>
          <a:p>
            <a:r>
              <a:rPr lang="zh-TW" altLang="en-US" sz="3200"/>
              <a:t>育</a:t>
            </a:r>
          </a:p>
          <a:p>
            <a:pPr lvl="1"/>
            <a:r>
              <a:rPr lang="zh-TW" altLang="en-US" sz="2800"/>
              <a:t>培養其專案相關技能</a:t>
            </a:r>
          </a:p>
          <a:p>
            <a:pPr lvl="1"/>
            <a:r>
              <a:rPr lang="zh-TW" altLang="en-US" sz="2800"/>
              <a:t>教育訓練</a:t>
            </a:r>
          </a:p>
        </p:txBody>
      </p:sp>
      <p:sp>
        <p:nvSpPr>
          <p:cNvPr id="206854" name="Rectangle 6"/>
          <p:cNvSpPr>
            <a:spLocks noGrp="1" noChangeArrowheads="1"/>
          </p:cNvSpPr>
          <p:nvPr>
            <p:ph sz="quarter" idx="4294967295"/>
          </p:nvPr>
        </p:nvSpPr>
        <p:spPr>
          <a:xfrm>
            <a:off x="677334" y="4233480"/>
            <a:ext cx="5384800" cy="2189162"/>
          </a:xfrm>
        </p:spPr>
        <p:txBody>
          <a:bodyPr/>
          <a:lstStyle/>
          <a:p>
            <a:r>
              <a:rPr lang="zh-TW" altLang="en-US" sz="3200"/>
              <a:t>留</a:t>
            </a:r>
          </a:p>
          <a:p>
            <a:pPr lvl="1"/>
            <a:r>
              <a:rPr lang="zh-TW" altLang="en-US" sz="2800"/>
              <a:t>善用鞭子與蘿蔔</a:t>
            </a:r>
          </a:p>
        </p:txBody>
      </p:sp>
      <p:sp>
        <p:nvSpPr>
          <p:cNvPr id="206855" name="Rectangle 7"/>
          <p:cNvSpPr>
            <a:spLocks noGrp="1" noChangeArrowheads="1"/>
          </p:cNvSpPr>
          <p:nvPr>
            <p:ph sz="quarter" idx="4294967295"/>
          </p:nvPr>
        </p:nvSpPr>
        <p:spPr>
          <a:xfrm>
            <a:off x="6807200" y="4236193"/>
            <a:ext cx="5384800" cy="2189162"/>
          </a:xfrm>
        </p:spPr>
        <p:txBody>
          <a:bodyPr/>
          <a:lstStyle/>
          <a:p>
            <a:r>
              <a:rPr lang="zh-TW" altLang="en-US" sz="3200"/>
              <a:t>用</a:t>
            </a:r>
          </a:p>
          <a:p>
            <a:pPr lvl="1"/>
            <a:r>
              <a:rPr lang="zh-TW" altLang="en-US" sz="2800"/>
              <a:t>激發向心力</a:t>
            </a:r>
          </a:p>
          <a:p>
            <a:pPr lvl="1"/>
            <a:r>
              <a:rPr lang="zh-TW" altLang="en-US" sz="2800"/>
              <a:t>使其願意替你賣命</a:t>
            </a:r>
          </a:p>
        </p:txBody>
      </p:sp>
      <p:pic>
        <p:nvPicPr>
          <p:cNvPr id="206850" name="Picture 2" descr="j04325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639" y="3500438"/>
            <a:ext cx="1152525" cy="1022350"/>
          </a:xfrm>
          <a:prstGeom prst="rect">
            <a:avLst/>
          </a:prstGeom>
          <a:noFill/>
        </p:spPr>
      </p:pic>
      <p:graphicFrame>
        <p:nvGraphicFramePr>
          <p:cNvPr id="206856" name="Group 8"/>
          <p:cNvGraphicFramePr>
            <a:graphicFrameLocks noGrp="1"/>
          </p:cNvGraphicFramePr>
          <p:nvPr/>
        </p:nvGraphicFramePr>
        <p:xfrm>
          <a:off x="2495550" y="2276475"/>
          <a:ext cx="3168650" cy="1584326"/>
        </p:xfrm>
        <a:graphic>
          <a:graphicData uri="http://schemas.openxmlformats.org/drawingml/2006/table">
            <a:tbl>
              <a:tblPr/>
              <a:tblGrid>
                <a:gridCol w="158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2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6867" name="Line 19"/>
          <p:cNvSpPr>
            <a:spLocks noChangeShapeType="1"/>
          </p:cNvSpPr>
          <p:nvPr/>
        </p:nvSpPr>
        <p:spPr bwMode="auto">
          <a:xfrm flipV="1">
            <a:off x="4079875" y="2276476"/>
            <a:ext cx="0" cy="1584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6868" name="Line 20"/>
          <p:cNvSpPr>
            <a:spLocks noChangeShapeType="1"/>
          </p:cNvSpPr>
          <p:nvPr/>
        </p:nvSpPr>
        <p:spPr bwMode="auto">
          <a:xfrm>
            <a:off x="2495550" y="3068638"/>
            <a:ext cx="32400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3287714" y="2276475"/>
            <a:ext cx="675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good</a:t>
            </a: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3432176" y="3500438"/>
            <a:ext cx="5629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bad</a:t>
            </a:r>
          </a:p>
        </p:txBody>
      </p:sp>
      <p:sp>
        <p:nvSpPr>
          <p:cNvPr id="206871" name="Text Box 23"/>
          <p:cNvSpPr txBox="1">
            <a:spLocks noChangeArrowheads="1"/>
          </p:cNvSpPr>
          <p:nvPr/>
        </p:nvSpPr>
        <p:spPr bwMode="auto">
          <a:xfrm>
            <a:off x="2424114" y="2997200"/>
            <a:ext cx="5629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bad</a:t>
            </a:r>
          </a:p>
        </p:txBody>
      </p:sp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4943476" y="3068638"/>
            <a:ext cx="675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good</a:t>
            </a:r>
          </a:p>
        </p:txBody>
      </p:sp>
      <p:sp>
        <p:nvSpPr>
          <p:cNvPr id="206873" name="Text Box 25"/>
          <p:cNvSpPr txBox="1">
            <a:spLocks noChangeArrowheads="1"/>
          </p:cNvSpPr>
          <p:nvPr/>
        </p:nvSpPr>
        <p:spPr bwMode="auto">
          <a:xfrm>
            <a:off x="4079875" y="2276476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/>
              <a:t>技術力</a:t>
            </a:r>
          </a:p>
        </p:txBody>
      </p:sp>
      <p:sp>
        <p:nvSpPr>
          <p:cNvPr id="206874" name="Text Box 26"/>
          <p:cNvSpPr txBox="1">
            <a:spLocks noChangeArrowheads="1"/>
          </p:cNvSpPr>
          <p:nvPr/>
        </p:nvSpPr>
        <p:spPr bwMode="auto">
          <a:xfrm>
            <a:off x="4583113" y="2708276"/>
            <a:ext cx="1098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TW" altLang="en-US"/>
              <a:t>工作態度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0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0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0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0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0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0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0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0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0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/>
      <p:bldP spid="206853" grpId="0"/>
      <p:bldP spid="206854" grpId="0"/>
      <p:bldP spid="206855" grpId="0"/>
      <p:bldP spid="206867" grpId="0" animBg="1"/>
      <p:bldP spid="206868" grpId="0" animBg="1"/>
      <p:bldP spid="206869" grpId="0"/>
      <p:bldP spid="206870" grpId="0"/>
      <p:bldP spid="206871" grpId="0"/>
      <p:bldP spid="206872" grpId="0"/>
      <p:bldP spid="206873" grpId="0"/>
      <p:bldP spid="20687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專案團隊管理原則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zh-TW" altLang="en-US"/>
              <a:t>不要跟團隊成員比劍</a:t>
            </a:r>
          </a:p>
          <a:p>
            <a:r>
              <a:rPr lang="zh-TW" altLang="en-US"/>
              <a:t>鞭子</a:t>
            </a:r>
            <a:r>
              <a:rPr lang="en-US" altLang="zh-TW"/>
              <a:t>(</a:t>
            </a:r>
            <a:r>
              <a:rPr lang="zh-TW" altLang="en-US"/>
              <a:t>無用</a:t>
            </a:r>
            <a:r>
              <a:rPr lang="en-US" altLang="zh-TW"/>
              <a:t>)</a:t>
            </a:r>
            <a:r>
              <a:rPr lang="zh-TW" altLang="en-US"/>
              <a:t> 與蘿蔔</a:t>
            </a:r>
          </a:p>
          <a:p>
            <a:pPr lvl="1"/>
            <a:r>
              <a:rPr kumimoji="0" lang="zh-TW" altLang="en-US"/>
              <a:t>與部門主管討論員工表現</a:t>
            </a:r>
          </a:p>
          <a:p>
            <a:pPr lvl="1"/>
            <a:r>
              <a:rPr kumimoji="0" lang="zh-TW" altLang="en-US"/>
              <a:t>蘿蔔很好用</a:t>
            </a:r>
          </a:p>
          <a:p>
            <a:pPr lvl="2"/>
            <a:r>
              <a:rPr lang="zh-TW" altLang="en-US"/>
              <a:t>每個里程碑後的狂歡</a:t>
            </a:r>
          </a:p>
          <a:p>
            <a:pPr lvl="2"/>
            <a:r>
              <a:rPr lang="zh-TW" altLang="en-US"/>
              <a:t>生日聚會</a:t>
            </a:r>
          </a:p>
          <a:p>
            <a:pPr lvl="2"/>
            <a:r>
              <a:rPr kumimoji="0" lang="zh-TW" altLang="en-US"/>
              <a:t>專屬專案辦公室</a:t>
            </a:r>
          </a:p>
          <a:p>
            <a:pPr lvl="2"/>
            <a:r>
              <a:rPr kumimoji="0" lang="zh-TW" altLang="en-US"/>
              <a:t>明訂獎勵辦法</a:t>
            </a:r>
          </a:p>
          <a:p>
            <a:r>
              <a:rPr kumimoji="0" lang="zh-TW" altLang="en-US"/>
              <a:t>避免懲罰認真的人</a:t>
            </a:r>
          </a:p>
        </p:txBody>
      </p:sp>
      <p:pic>
        <p:nvPicPr>
          <p:cNvPr id="208900" name="Picture 4" descr="j03435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5668" y="2160589"/>
            <a:ext cx="3186113" cy="3203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0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0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0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0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0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0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24E1C-5EAF-4855-8B6D-EA444093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博弈遊戲</a:t>
            </a:r>
          </a:p>
        </p:txBody>
      </p:sp>
      <p:pic>
        <p:nvPicPr>
          <p:cNvPr id="147458" name="Picture 2">
            <a:extLst>
              <a:ext uri="{FF2B5EF4-FFF2-40B4-BE49-F238E27FC236}">
                <a16:creationId xmlns:a16="http://schemas.microsoft.com/office/drawing/2014/main" id="{73BB1912-28B6-47FB-9927-346D43448F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90" y="1404594"/>
            <a:ext cx="7878161" cy="512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3634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40194-CFDC-4259-B12F-95AA3B5E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依照人力、工作性質確定前後關係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962933-EB8F-4A8F-B2FE-A6F774832D6D}"/>
              </a:ext>
            </a:extLst>
          </p:cNvPr>
          <p:cNvSpPr/>
          <p:nvPr/>
        </p:nvSpPr>
        <p:spPr>
          <a:xfrm>
            <a:off x="1441076" y="3366434"/>
            <a:ext cx="122928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企劃</a:t>
            </a:r>
            <a:endParaRPr lang="en-US" altLang="zh-TW"/>
          </a:p>
          <a:p>
            <a:pPr algn="ctr"/>
            <a:r>
              <a:rPr lang="zh-TW" altLang="en-US"/>
              <a:t>角色設定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E7AE0B-F149-4B4F-9F9F-0D64DDFB290A}"/>
              </a:ext>
            </a:extLst>
          </p:cNvPr>
          <p:cNvSpPr/>
          <p:nvPr/>
        </p:nvSpPr>
        <p:spPr>
          <a:xfrm>
            <a:off x="4883524" y="3362325"/>
            <a:ext cx="122928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3D</a:t>
            </a:r>
            <a:r>
              <a:rPr lang="zh-TW" altLang="en-US"/>
              <a:t> 建模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53B013-8AED-4EA3-83CA-F1190193EDBC}"/>
              </a:ext>
            </a:extLst>
          </p:cNvPr>
          <p:cNvSpPr/>
          <p:nvPr/>
        </p:nvSpPr>
        <p:spPr>
          <a:xfrm>
            <a:off x="6595783" y="3362325"/>
            <a:ext cx="122928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動作設計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8A71A8-D90B-4B20-B7D2-789C5EFFFED6}"/>
              </a:ext>
            </a:extLst>
          </p:cNvPr>
          <p:cNvSpPr/>
          <p:nvPr/>
        </p:nvSpPr>
        <p:spPr>
          <a:xfrm>
            <a:off x="5089716" y="4552389"/>
            <a:ext cx="122928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程式模型匯入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C623E3-9E4D-4E6A-87CE-512A66F9FE45}"/>
              </a:ext>
            </a:extLst>
          </p:cNvPr>
          <p:cNvSpPr/>
          <p:nvPr/>
        </p:nvSpPr>
        <p:spPr>
          <a:xfrm>
            <a:off x="3162300" y="3366807"/>
            <a:ext cx="122928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美術</a:t>
            </a:r>
            <a:endParaRPr lang="en-US" altLang="zh-TW"/>
          </a:p>
          <a:p>
            <a:pPr algn="ctr"/>
            <a:r>
              <a:rPr lang="zh-TW" altLang="en-US"/>
              <a:t>角色設計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2B165D-9C99-42F7-99CE-43B5298350D5}"/>
              </a:ext>
            </a:extLst>
          </p:cNvPr>
          <p:cNvSpPr/>
          <p:nvPr/>
        </p:nvSpPr>
        <p:spPr>
          <a:xfrm>
            <a:off x="6604750" y="4552389"/>
            <a:ext cx="122928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角色環境互動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49B090-A6B0-471C-8110-92EE406CB431}"/>
              </a:ext>
            </a:extLst>
          </p:cNvPr>
          <p:cNvSpPr/>
          <p:nvPr/>
        </p:nvSpPr>
        <p:spPr>
          <a:xfrm>
            <a:off x="3162298" y="2445684"/>
            <a:ext cx="122928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場景設計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0D2584-3EA8-4282-BF92-1E5A8859C54C}"/>
              </a:ext>
            </a:extLst>
          </p:cNvPr>
          <p:cNvSpPr/>
          <p:nvPr/>
        </p:nvSpPr>
        <p:spPr>
          <a:xfrm>
            <a:off x="4883524" y="2445684"/>
            <a:ext cx="122928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場景建模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5DB5A0-34BA-40CD-8691-6D27FCFD9DEF}"/>
              </a:ext>
            </a:extLst>
          </p:cNvPr>
          <p:cNvSpPr/>
          <p:nvPr/>
        </p:nvSpPr>
        <p:spPr>
          <a:xfrm>
            <a:off x="1467971" y="2445684"/>
            <a:ext cx="122928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企劃</a:t>
            </a:r>
            <a:endParaRPr lang="en-US" altLang="zh-TW"/>
          </a:p>
          <a:p>
            <a:pPr algn="ctr"/>
            <a:r>
              <a:rPr lang="zh-TW" altLang="en-US"/>
              <a:t>世界設定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DE781CE-0E8E-4084-9C0C-9037253EDAA2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>
            <a:off x="2697256" y="2807634"/>
            <a:ext cx="465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F88DF65-DC65-43D5-B85F-69AC9B05D75E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391583" y="2807634"/>
            <a:ext cx="4919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D4570E0-F872-4CA8-8A6D-5F47F781BBFD}"/>
              </a:ext>
            </a:extLst>
          </p:cNvPr>
          <p:cNvCxnSpPr>
            <a:stCxn id="11" idx="3"/>
            <a:endCxn id="7" idx="1"/>
          </p:cNvCxnSpPr>
          <p:nvPr/>
        </p:nvCxnSpPr>
        <p:spPr>
          <a:xfrm flipV="1">
            <a:off x="4391585" y="3724275"/>
            <a:ext cx="491939" cy="4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68D8D4A-AF9D-447D-BC33-B8E67A99C5F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112809" y="3724275"/>
            <a:ext cx="482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0789EA2-2176-4ECA-9565-45A5EC9D442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2670361" y="3728384"/>
            <a:ext cx="491939" cy="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F126CD2-086B-4403-A70A-AC229C38D533}"/>
              </a:ext>
            </a:extLst>
          </p:cNvPr>
          <p:cNvSpPr/>
          <p:nvPr/>
        </p:nvSpPr>
        <p:spPr>
          <a:xfrm>
            <a:off x="6604750" y="2445684"/>
            <a:ext cx="1229285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場景事件編輯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431AEAF-869D-4B3C-B55E-48C1DF475439}"/>
              </a:ext>
            </a:extLst>
          </p:cNvPr>
          <p:cNvCxnSpPr>
            <a:stCxn id="14" idx="3"/>
            <a:endCxn id="27" idx="1"/>
          </p:cNvCxnSpPr>
          <p:nvPr/>
        </p:nvCxnSpPr>
        <p:spPr>
          <a:xfrm>
            <a:off x="6112809" y="2807634"/>
            <a:ext cx="4919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105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繪製網路圖 </a:t>
            </a:r>
            <a:r>
              <a:rPr lang="en-US" altLang="zh-TW"/>
              <a:t>-</a:t>
            </a:r>
            <a:r>
              <a:rPr lang="zh-TW" altLang="en-US"/>
              <a:t> 守護重要的路</a:t>
            </a:r>
          </a:p>
        </p:txBody>
      </p:sp>
      <p:sp>
        <p:nvSpPr>
          <p:cNvPr id="257080" name="AutoShape 56"/>
          <p:cNvSpPr>
            <a:spLocks/>
          </p:cNvSpPr>
          <p:nvPr/>
        </p:nvSpPr>
        <p:spPr bwMode="auto">
          <a:xfrm>
            <a:off x="5908675" y="5530850"/>
            <a:ext cx="2882900" cy="693738"/>
          </a:xfrm>
          <a:prstGeom prst="borderCallout2">
            <a:avLst>
              <a:gd name="adj1" fmla="val 16477"/>
              <a:gd name="adj2" fmla="val -2644"/>
              <a:gd name="adj3" fmla="val 16477"/>
              <a:gd name="adj4" fmla="val -8593"/>
              <a:gd name="adj5" fmla="val -125856"/>
              <a:gd name="adj6" fmla="val -14866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marL="342900" indent="-342900" algn="ctr"/>
            <a:r>
              <a:rPr lang="zh-TW" altLang="en-US"/>
              <a:t>最長的路＝專案完成時間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2F02A0-9312-4AEB-9586-242F79D87C93}"/>
              </a:ext>
            </a:extLst>
          </p:cNvPr>
          <p:cNvGrpSpPr/>
          <p:nvPr/>
        </p:nvGrpSpPr>
        <p:grpSpPr>
          <a:xfrm>
            <a:off x="2568576" y="2347914"/>
            <a:ext cx="7559674" cy="3457575"/>
            <a:chOff x="2568576" y="2347914"/>
            <a:chExt cx="7559674" cy="3457575"/>
          </a:xfrm>
        </p:grpSpPr>
        <p:grpSp>
          <p:nvGrpSpPr>
            <p:cNvPr id="257027" name="Group 3"/>
            <p:cNvGrpSpPr>
              <a:grpSpLocks/>
            </p:cNvGrpSpPr>
            <p:nvPr/>
          </p:nvGrpSpPr>
          <p:grpSpPr bwMode="auto">
            <a:xfrm>
              <a:off x="4800601" y="2852739"/>
              <a:ext cx="1584325" cy="936625"/>
              <a:chOff x="431" y="981"/>
              <a:chExt cx="4944" cy="2948"/>
            </a:xfrm>
          </p:grpSpPr>
          <p:sp>
            <p:nvSpPr>
              <p:cNvPr id="257028" name="Rectangle 4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7029" name="AutoShape 5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7D</a:t>
                </a:r>
              </a:p>
            </p:txBody>
          </p:sp>
        </p:grpSp>
        <p:grpSp>
          <p:nvGrpSpPr>
            <p:cNvPr id="257030" name="Group 6"/>
            <p:cNvGrpSpPr>
              <a:grpSpLocks/>
            </p:cNvGrpSpPr>
            <p:nvPr/>
          </p:nvGrpSpPr>
          <p:grpSpPr bwMode="auto">
            <a:xfrm>
              <a:off x="2568576" y="2347914"/>
              <a:ext cx="1584325" cy="936625"/>
              <a:chOff x="431" y="981"/>
              <a:chExt cx="4944" cy="2948"/>
            </a:xfrm>
          </p:grpSpPr>
          <p:sp>
            <p:nvSpPr>
              <p:cNvPr id="257031" name="Rectangle 7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7032" name="AutoShape 8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3D</a:t>
                </a:r>
              </a:p>
            </p:txBody>
          </p:sp>
        </p:grpSp>
        <p:grpSp>
          <p:nvGrpSpPr>
            <p:cNvPr id="257033" name="Group 9"/>
            <p:cNvGrpSpPr>
              <a:grpSpLocks/>
            </p:cNvGrpSpPr>
            <p:nvPr/>
          </p:nvGrpSpPr>
          <p:grpSpPr bwMode="auto">
            <a:xfrm>
              <a:off x="2568576" y="3500439"/>
              <a:ext cx="1584325" cy="936625"/>
              <a:chOff x="431" y="981"/>
              <a:chExt cx="4944" cy="2948"/>
            </a:xfrm>
          </p:grpSpPr>
          <p:sp>
            <p:nvSpPr>
              <p:cNvPr id="257034" name="Rectangle 10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7035" name="AutoShape 11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10D</a:t>
                </a:r>
              </a:p>
            </p:txBody>
          </p:sp>
        </p:grpSp>
        <p:grpSp>
          <p:nvGrpSpPr>
            <p:cNvPr id="257036" name="Group 12"/>
            <p:cNvGrpSpPr>
              <a:grpSpLocks/>
            </p:cNvGrpSpPr>
            <p:nvPr/>
          </p:nvGrpSpPr>
          <p:grpSpPr bwMode="auto">
            <a:xfrm>
              <a:off x="6816726" y="2492376"/>
              <a:ext cx="1584325" cy="936625"/>
              <a:chOff x="431" y="981"/>
              <a:chExt cx="4944" cy="2948"/>
            </a:xfrm>
          </p:grpSpPr>
          <p:sp>
            <p:nvSpPr>
              <p:cNvPr id="257037" name="Rectangle 13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7038" name="AutoShape 14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10D</a:t>
                </a:r>
              </a:p>
            </p:txBody>
          </p:sp>
        </p:grpSp>
        <p:grpSp>
          <p:nvGrpSpPr>
            <p:cNvPr id="257039" name="Group 15"/>
            <p:cNvGrpSpPr>
              <a:grpSpLocks/>
            </p:cNvGrpSpPr>
            <p:nvPr/>
          </p:nvGrpSpPr>
          <p:grpSpPr bwMode="auto">
            <a:xfrm>
              <a:off x="6816726" y="4148139"/>
              <a:ext cx="1584325" cy="936625"/>
              <a:chOff x="431" y="981"/>
              <a:chExt cx="4944" cy="2948"/>
            </a:xfrm>
          </p:grpSpPr>
          <p:sp>
            <p:nvSpPr>
              <p:cNvPr id="257040" name="Rectangle 16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7041" name="AutoShape 17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20D</a:t>
                </a:r>
              </a:p>
            </p:txBody>
          </p:sp>
        </p:grpSp>
        <p:cxnSp>
          <p:nvCxnSpPr>
            <p:cNvPr id="257042" name="AutoShape 18"/>
            <p:cNvCxnSpPr>
              <a:cxnSpLocks noChangeShapeType="1"/>
              <a:stCxn id="257031" idx="3"/>
              <a:endCxn id="257028" idx="1"/>
            </p:cNvCxnSpPr>
            <p:nvPr/>
          </p:nvCxnSpPr>
          <p:spPr bwMode="auto">
            <a:xfrm>
              <a:off x="4152900" y="2860676"/>
              <a:ext cx="647700" cy="50482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57043" name="AutoShape 19"/>
            <p:cNvCxnSpPr>
              <a:cxnSpLocks noChangeShapeType="1"/>
              <a:stCxn id="257034" idx="3"/>
              <a:endCxn id="257028" idx="1"/>
            </p:cNvCxnSpPr>
            <p:nvPr/>
          </p:nvCxnSpPr>
          <p:spPr bwMode="auto">
            <a:xfrm flipV="1">
              <a:off x="4152900" y="3365500"/>
              <a:ext cx="647700" cy="6477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57044" name="AutoShape 20"/>
            <p:cNvCxnSpPr>
              <a:cxnSpLocks noChangeShapeType="1"/>
              <a:stCxn id="257034" idx="2"/>
              <a:endCxn id="257040" idx="1"/>
            </p:cNvCxnSpPr>
            <p:nvPr/>
          </p:nvCxnSpPr>
          <p:spPr bwMode="auto">
            <a:xfrm rot="16200000" flipH="1">
              <a:off x="4976814" y="2820989"/>
              <a:ext cx="223837" cy="3455987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57045" name="AutoShape 21"/>
            <p:cNvCxnSpPr>
              <a:cxnSpLocks noChangeShapeType="1"/>
              <a:stCxn id="257028" idx="3"/>
              <a:endCxn id="257037" idx="1"/>
            </p:cNvCxnSpPr>
            <p:nvPr/>
          </p:nvCxnSpPr>
          <p:spPr bwMode="auto">
            <a:xfrm flipV="1">
              <a:off x="6384925" y="3005138"/>
              <a:ext cx="431800" cy="3603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grpSp>
          <p:nvGrpSpPr>
            <p:cNvPr id="257046" name="Group 22"/>
            <p:cNvGrpSpPr>
              <a:grpSpLocks/>
            </p:cNvGrpSpPr>
            <p:nvPr/>
          </p:nvGrpSpPr>
          <p:grpSpPr bwMode="auto">
            <a:xfrm>
              <a:off x="2568576" y="4868864"/>
              <a:ext cx="1584325" cy="936625"/>
              <a:chOff x="431" y="981"/>
              <a:chExt cx="4944" cy="2948"/>
            </a:xfrm>
          </p:grpSpPr>
          <p:sp>
            <p:nvSpPr>
              <p:cNvPr id="257047" name="Rectangle 23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7048" name="AutoShape 24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14D</a:t>
                </a:r>
              </a:p>
            </p:txBody>
          </p:sp>
        </p:grpSp>
        <p:grpSp>
          <p:nvGrpSpPr>
            <p:cNvPr id="257049" name="Group 25"/>
            <p:cNvGrpSpPr>
              <a:grpSpLocks/>
            </p:cNvGrpSpPr>
            <p:nvPr/>
          </p:nvGrpSpPr>
          <p:grpSpPr bwMode="auto">
            <a:xfrm>
              <a:off x="9048750" y="3355975"/>
              <a:ext cx="1079500" cy="647700"/>
              <a:chOff x="431" y="981"/>
              <a:chExt cx="4944" cy="2948"/>
            </a:xfrm>
          </p:grpSpPr>
          <p:sp>
            <p:nvSpPr>
              <p:cNvPr id="257050" name="Rectangle 26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TW" altLang="en-US" sz="2400"/>
                  <a:t>里程碑</a:t>
                </a:r>
              </a:p>
            </p:txBody>
          </p:sp>
          <p:sp>
            <p:nvSpPr>
              <p:cNvPr id="257051" name="AutoShape 27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zh-TW" sz="3200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  <p:cxnSp>
          <p:nvCxnSpPr>
            <p:cNvPr id="257052" name="AutoShape 28"/>
            <p:cNvCxnSpPr>
              <a:cxnSpLocks noChangeShapeType="1"/>
              <a:stCxn id="257037" idx="3"/>
              <a:endCxn id="257050" idx="1"/>
            </p:cNvCxnSpPr>
            <p:nvPr/>
          </p:nvCxnSpPr>
          <p:spPr bwMode="auto">
            <a:xfrm>
              <a:off x="8401050" y="3005138"/>
              <a:ext cx="647700" cy="7048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57053" name="AutoShape 29"/>
            <p:cNvCxnSpPr>
              <a:cxnSpLocks noChangeShapeType="1"/>
              <a:stCxn id="257040" idx="3"/>
              <a:endCxn id="257050" idx="1"/>
            </p:cNvCxnSpPr>
            <p:nvPr/>
          </p:nvCxnSpPr>
          <p:spPr bwMode="auto">
            <a:xfrm flipV="1">
              <a:off x="8401050" y="3709988"/>
              <a:ext cx="647700" cy="95091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57054" name="AutoShape 30"/>
            <p:cNvCxnSpPr>
              <a:cxnSpLocks noChangeShapeType="1"/>
            </p:cNvCxnSpPr>
            <p:nvPr/>
          </p:nvCxnSpPr>
          <p:spPr bwMode="auto">
            <a:xfrm flipV="1">
              <a:off x="4151313" y="3709989"/>
              <a:ext cx="4895850" cy="1671637"/>
            </a:xfrm>
            <a:prstGeom prst="bentConnector3">
              <a:avLst>
                <a:gd name="adj1" fmla="val 9331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pic>
          <p:nvPicPr>
            <p:cNvPr id="257055" name="Picture 31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0" y="2636838"/>
              <a:ext cx="514350" cy="576262"/>
            </a:xfrm>
            <a:prstGeom prst="rect">
              <a:avLst/>
            </a:prstGeom>
            <a:noFill/>
          </p:spPr>
        </p:pic>
        <p:pic>
          <p:nvPicPr>
            <p:cNvPr id="257056" name="Picture 32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0" y="3789363"/>
              <a:ext cx="514350" cy="576262"/>
            </a:xfrm>
            <a:prstGeom prst="rect">
              <a:avLst/>
            </a:prstGeom>
            <a:noFill/>
          </p:spPr>
        </p:pic>
        <p:pic>
          <p:nvPicPr>
            <p:cNvPr id="257057" name="Picture 33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5050" y="5157788"/>
              <a:ext cx="514350" cy="576262"/>
            </a:xfrm>
            <a:prstGeom prst="rect">
              <a:avLst/>
            </a:prstGeom>
            <a:noFill/>
          </p:spPr>
        </p:pic>
        <p:pic>
          <p:nvPicPr>
            <p:cNvPr id="257058" name="Picture 34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08663" y="3141663"/>
              <a:ext cx="514350" cy="576262"/>
            </a:xfrm>
            <a:prstGeom prst="rect">
              <a:avLst/>
            </a:prstGeom>
            <a:noFill/>
          </p:spPr>
        </p:pic>
        <p:pic>
          <p:nvPicPr>
            <p:cNvPr id="257059" name="Picture 35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51763" y="2781301"/>
              <a:ext cx="514350" cy="576263"/>
            </a:xfrm>
            <a:prstGeom prst="rect">
              <a:avLst/>
            </a:prstGeom>
            <a:noFill/>
          </p:spPr>
        </p:pic>
        <p:pic>
          <p:nvPicPr>
            <p:cNvPr id="257060" name="Picture 36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24788" y="4437063"/>
              <a:ext cx="514350" cy="576262"/>
            </a:xfrm>
            <a:prstGeom prst="rect">
              <a:avLst/>
            </a:prstGeom>
            <a:noFill/>
          </p:spPr>
        </p:pic>
        <p:grpSp>
          <p:nvGrpSpPr>
            <p:cNvPr id="257061" name="Group 37"/>
            <p:cNvGrpSpPr>
              <a:grpSpLocks/>
            </p:cNvGrpSpPr>
            <p:nvPr/>
          </p:nvGrpSpPr>
          <p:grpSpPr bwMode="auto">
            <a:xfrm>
              <a:off x="3359151" y="4437063"/>
              <a:ext cx="3457575" cy="215900"/>
              <a:chOff x="1156" y="2795"/>
              <a:chExt cx="2178" cy="136"/>
            </a:xfrm>
          </p:grpSpPr>
          <p:sp>
            <p:nvSpPr>
              <p:cNvPr id="257062" name="Line 38"/>
              <p:cNvSpPr>
                <a:spLocks noChangeShapeType="1"/>
              </p:cNvSpPr>
              <p:nvPr/>
            </p:nvSpPr>
            <p:spPr bwMode="auto">
              <a:xfrm>
                <a:off x="1156" y="2795"/>
                <a:ext cx="0" cy="1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7063" name="Line 39"/>
              <p:cNvSpPr>
                <a:spLocks noChangeShapeType="1"/>
              </p:cNvSpPr>
              <p:nvPr/>
            </p:nvSpPr>
            <p:spPr bwMode="auto">
              <a:xfrm>
                <a:off x="1156" y="2931"/>
                <a:ext cx="217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57064" name="Group 40"/>
            <p:cNvGrpSpPr>
              <a:grpSpLocks/>
            </p:cNvGrpSpPr>
            <p:nvPr/>
          </p:nvGrpSpPr>
          <p:grpSpPr bwMode="auto">
            <a:xfrm>
              <a:off x="8401051" y="3700463"/>
              <a:ext cx="639763" cy="952500"/>
              <a:chOff x="4332" y="2331"/>
              <a:chExt cx="403" cy="600"/>
            </a:xfrm>
          </p:grpSpPr>
          <p:sp>
            <p:nvSpPr>
              <p:cNvPr id="257065" name="Line 41"/>
              <p:cNvSpPr>
                <a:spLocks noChangeShapeType="1"/>
              </p:cNvSpPr>
              <p:nvPr/>
            </p:nvSpPr>
            <p:spPr bwMode="auto">
              <a:xfrm>
                <a:off x="4332" y="2931"/>
                <a:ext cx="181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7066" name="Line 42"/>
              <p:cNvSpPr>
                <a:spLocks noChangeShapeType="1"/>
              </p:cNvSpPr>
              <p:nvPr/>
            </p:nvSpPr>
            <p:spPr bwMode="auto">
              <a:xfrm flipV="1">
                <a:off x="4534" y="2341"/>
                <a:ext cx="0" cy="59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7067" name="Line 43"/>
              <p:cNvSpPr>
                <a:spLocks noChangeShapeType="1"/>
              </p:cNvSpPr>
              <p:nvPr/>
            </p:nvSpPr>
            <p:spPr bwMode="auto">
              <a:xfrm>
                <a:off x="4534" y="2331"/>
                <a:ext cx="201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57068" name="Group 44"/>
            <p:cNvGrpSpPr>
              <a:grpSpLocks/>
            </p:cNvGrpSpPr>
            <p:nvPr/>
          </p:nvGrpSpPr>
          <p:grpSpPr bwMode="auto">
            <a:xfrm>
              <a:off x="4149726" y="3349626"/>
              <a:ext cx="638175" cy="658813"/>
              <a:chOff x="1654" y="2110"/>
              <a:chExt cx="402" cy="415"/>
            </a:xfrm>
          </p:grpSpPr>
          <p:sp>
            <p:nvSpPr>
              <p:cNvPr id="257069" name="Line 45"/>
              <p:cNvSpPr>
                <a:spLocks noChangeShapeType="1"/>
              </p:cNvSpPr>
              <p:nvPr/>
            </p:nvSpPr>
            <p:spPr bwMode="auto">
              <a:xfrm>
                <a:off x="1654" y="2525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7070" name="Line 46"/>
              <p:cNvSpPr>
                <a:spLocks noChangeShapeType="1"/>
              </p:cNvSpPr>
              <p:nvPr/>
            </p:nvSpPr>
            <p:spPr bwMode="auto">
              <a:xfrm flipV="1">
                <a:off x="1855" y="2116"/>
                <a:ext cx="0" cy="40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7071" name="Line 47"/>
              <p:cNvSpPr>
                <a:spLocks noChangeShapeType="1"/>
              </p:cNvSpPr>
              <p:nvPr/>
            </p:nvSpPr>
            <p:spPr bwMode="auto">
              <a:xfrm>
                <a:off x="1849" y="2110"/>
                <a:ext cx="207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57072" name="Group 48"/>
            <p:cNvGrpSpPr>
              <a:grpSpLocks/>
            </p:cNvGrpSpPr>
            <p:nvPr/>
          </p:nvGrpSpPr>
          <p:grpSpPr bwMode="auto">
            <a:xfrm>
              <a:off x="6383339" y="2998788"/>
              <a:ext cx="446087" cy="360362"/>
              <a:chOff x="1654" y="2110"/>
              <a:chExt cx="402" cy="415"/>
            </a:xfrm>
          </p:grpSpPr>
          <p:sp>
            <p:nvSpPr>
              <p:cNvPr id="257073" name="Line 49"/>
              <p:cNvSpPr>
                <a:spLocks noChangeShapeType="1"/>
              </p:cNvSpPr>
              <p:nvPr/>
            </p:nvSpPr>
            <p:spPr bwMode="auto">
              <a:xfrm>
                <a:off x="1654" y="2525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7074" name="Line 50"/>
              <p:cNvSpPr>
                <a:spLocks noChangeShapeType="1"/>
              </p:cNvSpPr>
              <p:nvPr/>
            </p:nvSpPr>
            <p:spPr bwMode="auto">
              <a:xfrm flipV="1">
                <a:off x="1855" y="2116"/>
                <a:ext cx="0" cy="40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7075" name="Line 51"/>
              <p:cNvSpPr>
                <a:spLocks noChangeShapeType="1"/>
              </p:cNvSpPr>
              <p:nvPr/>
            </p:nvSpPr>
            <p:spPr bwMode="auto">
              <a:xfrm>
                <a:off x="1849" y="2110"/>
                <a:ext cx="207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57076" name="Group 52"/>
            <p:cNvGrpSpPr>
              <a:grpSpLocks/>
            </p:cNvGrpSpPr>
            <p:nvPr/>
          </p:nvGrpSpPr>
          <p:grpSpPr bwMode="auto">
            <a:xfrm flipV="1">
              <a:off x="8413750" y="2997201"/>
              <a:ext cx="615950" cy="701675"/>
              <a:chOff x="1654" y="2110"/>
              <a:chExt cx="402" cy="415"/>
            </a:xfrm>
          </p:grpSpPr>
          <p:sp>
            <p:nvSpPr>
              <p:cNvPr id="257077" name="Line 53"/>
              <p:cNvSpPr>
                <a:spLocks noChangeShapeType="1"/>
              </p:cNvSpPr>
              <p:nvPr/>
            </p:nvSpPr>
            <p:spPr bwMode="auto">
              <a:xfrm>
                <a:off x="1654" y="2525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7078" name="Line 54"/>
              <p:cNvSpPr>
                <a:spLocks noChangeShapeType="1"/>
              </p:cNvSpPr>
              <p:nvPr/>
            </p:nvSpPr>
            <p:spPr bwMode="auto">
              <a:xfrm flipV="1">
                <a:off x="1855" y="2116"/>
                <a:ext cx="0" cy="40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7079" name="Line 55"/>
              <p:cNvSpPr>
                <a:spLocks noChangeShapeType="1"/>
              </p:cNvSpPr>
              <p:nvPr/>
            </p:nvSpPr>
            <p:spPr bwMode="auto">
              <a:xfrm>
                <a:off x="1849" y="2110"/>
                <a:ext cx="207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257081" name="AutoShape 57"/>
          <p:cNvSpPr>
            <a:spLocks/>
          </p:cNvSpPr>
          <p:nvPr/>
        </p:nvSpPr>
        <p:spPr bwMode="auto">
          <a:xfrm>
            <a:off x="4416425" y="1682750"/>
            <a:ext cx="1924050" cy="979488"/>
          </a:xfrm>
          <a:prstGeom prst="borderCallout2">
            <a:avLst>
              <a:gd name="adj1" fmla="val 11671"/>
              <a:gd name="adj2" fmla="val 103958"/>
              <a:gd name="adj3" fmla="val 11671"/>
              <a:gd name="adj4" fmla="val 110398"/>
              <a:gd name="adj5" fmla="val 133227"/>
              <a:gd name="adj6" fmla="val 117162"/>
            </a:avLst>
          </a:prstGeom>
          <a:solidFill>
            <a:srgbClr val="FFCC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TW" altLang="en-US"/>
              <a:t>次長的路</a:t>
            </a:r>
          </a:p>
          <a:p>
            <a:pPr algn="ctr"/>
            <a:r>
              <a:rPr lang="zh-TW" altLang="en-US"/>
              <a:t>要小心監督避免成為最長的路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8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重要路徑的控制</a:t>
            </a:r>
          </a:p>
        </p:txBody>
      </p:sp>
      <p:grpSp>
        <p:nvGrpSpPr>
          <p:cNvPr id="259129" name="Group 57"/>
          <p:cNvGrpSpPr>
            <a:grpSpLocks/>
          </p:cNvGrpSpPr>
          <p:nvPr/>
        </p:nvGrpSpPr>
        <p:grpSpPr bwMode="auto">
          <a:xfrm>
            <a:off x="2568576" y="2347913"/>
            <a:ext cx="7559675" cy="4471988"/>
            <a:chOff x="658" y="1479"/>
            <a:chExt cx="4762" cy="2817"/>
          </a:xfrm>
        </p:grpSpPr>
        <p:grpSp>
          <p:nvGrpSpPr>
            <p:cNvPr id="259075" name="Group 3"/>
            <p:cNvGrpSpPr>
              <a:grpSpLocks/>
            </p:cNvGrpSpPr>
            <p:nvPr/>
          </p:nvGrpSpPr>
          <p:grpSpPr bwMode="auto">
            <a:xfrm>
              <a:off x="2064" y="1797"/>
              <a:ext cx="998" cy="590"/>
              <a:chOff x="431" y="981"/>
              <a:chExt cx="4944" cy="2948"/>
            </a:xfrm>
          </p:grpSpPr>
          <p:sp>
            <p:nvSpPr>
              <p:cNvPr id="259076" name="Rectangle 4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9077" name="AutoShape 5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7D</a:t>
                </a:r>
              </a:p>
            </p:txBody>
          </p:sp>
        </p:grpSp>
        <p:grpSp>
          <p:nvGrpSpPr>
            <p:cNvPr id="259078" name="Group 6"/>
            <p:cNvGrpSpPr>
              <a:grpSpLocks/>
            </p:cNvGrpSpPr>
            <p:nvPr/>
          </p:nvGrpSpPr>
          <p:grpSpPr bwMode="auto">
            <a:xfrm>
              <a:off x="658" y="1479"/>
              <a:ext cx="998" cy="590"/>
              <a:chOff x="431" y="981"/>
              <a:chExt cx="4944" cy="2948"/>
            </a:xfrm>
          </p:grpSpPr>
          <p:sp>
            <p:nvSpPr>
              <p:cNvPr id="259079" name="Rectangle 7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9080" name="AutoShape 8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3D</a:t>
                </a:r>
              </a:p>
            </p:txBody>
          </p:sp>
        </p:grpSp>
        <p:grpSp>
          <p:nvGrpSpPr>
            <p:cNvPr id="259081" name="Group 9"/>
            <p:cNvGrpSpPr>
              <a:grpSpLocks/>
            </p:cNvGrpSpPr>
            <p:nvPr/>
          </p:nvGrpSpPr>
          <p:grpSpPr bwMode="auto">
            <a:xfrm>
              <a:off x="658" y="2205"/>
              <a:ext cx="998" cy="590"/>
              <a:chOff x="431" y="981"/>
              <a:chExt cx="4944" cy="2948"/>
            </a:xfrm>
          </p:grpSpPr>
          <p:sp>
            <p:nvSpPr>
              <p:cNvPr id="259082" name="Rectangle 10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9083" name="AutoShape 11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10D</a:t>
                </a:r>
              </a:p>
            </p:txBody>
          </p:sp>
        </p:grpSp>
        <p:grpSp>
          <p:nvGrpSpPr>
            <p:cNvPr id="259084" name="Group 12"/>
            <p:cNvGrpSpPr>
              <a:grpSpLocks/>
            </p:cNvGrpSpPr>
            <p:nvPr/>
          </p:nvGrpSpPr>
          <p:grpSpPr bwMode="auto">
            <a:xfrm>
              <a:off x="3334" y="1570"/>
              <a:ext cx="998" cy="590"/>
              <a:chOff x="431" y="981"/>
              <a:chExt cx="4944" cy="2948"/>
            </a:xfrm>
          </p:grpSpPr>
          <p:sp>
            <p:nvSpPr>
              <p:cNvPr id="259085" name="Rectangle 13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9086" name="AutoShape 14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10D</a:t>
                </a:r>
              </a:p>
            </p:txBody>
          </p:sp>
        </p:grpSp>
        <p:grpSp>
          <p:nvGrpSpPr>
            <p:cNvPr id="259087" name="Group 15"/>
            <p:cNvGrpSpPr>
              <a:grpSpLocks/>
            </p:cNvGrpSpPr>
            <p:nvPr/>
          </p:nvGrpSpPr>
          <p:grpSpPr bwMode="auto">
            <a:xfrm>
              <a:off x="3334" y="2613"/>
              <a:ext cx="998" cy="590"/>
              <a:chOff x="431" y="981"/>
              <a:chExt cx="4944" cy="2948"/>
            </a:xfrm>
          </p:grpSpPr>
          <p:sp>
            <p:nvSpPr>
              <p:cNvPr id="259088" name="Rectangle 16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9089" name="AutoShape 17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20D</a:t>
                </a:r>
              </a:p>
            </p:txBody>
          </p:sp>
        </p:grpSp>
        <p:cxnSp>
          <p:nvCxnSpPr>
            <p:cNvPr id="259090" name="AutoShape 18"/>
            <p:cNvCxnSpPr>
              <a:cxnSpLocks noChangeShapeType="1"/>
              <a:stCxn id="259079" idx="3"/>
              <a:endCxn id="259076" idx="1"/>
            </p:cNvCxnSpPr>
            <p:nvPr/>
          </p:nvCxnSpPr>
          <p:spPr bwMode="auto">
            <a:xfrm>
              <a:off x="1656" y="1802"/>
              <a:ext cx="408" cy="31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59091" name="AutoShape 19"/>
            <p:cNvCxnSpPr>
              <a:cxnSpLocks noChangeShapeType="1"/>
              <a:stCxn id="259082" idx="3"/>
              <a:endCxn id="259076" idx="1"/>
            </p:cNvCxnSpPr>
            <p:nvPr/>
          </p:nvCxnSpPr>
          <p:spPr bwMode="auto">
            <a:xfrm flipV="1">
              <a:off x="1656" y="2120"/>
              <a:ext cx="408" cy="40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59092" name="AutoShape 20"/>
            <p:cNvCxnSpPr>
              <a:cxnSpLocks noChangeShapeType="1"/>
              <a:stCxn id="259082" idx="2"/>
              <a:endCxn id="259088" idx="1"/>
            </p:cNvCxnSpPr>
            <p:nvPr/>
          </p:nvCxnSpPr>
          <p:spPr bwMode="auto">
            <a:xfrm rot="16200000" flipH="1">
              <a:off x="2175" y="1777"/>
              <a:ext cx="141" cy="2177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59093" name="AutoShape 21"/>
            <p:cNvCxnSpPr>
              <a:cxnSpLocks noChangeShapeType="1"/>
              <a:stCxn id="259076" idx="3"/>
              <a:endCxn id="259085" idx="1"/>
            </p:cNvCxnSpPr>
            <p:nvPr/>
          </p:nvCxnSpPr>
          <p:spPr bwMode="auto">
            <a:xfrm flipV="1">
              <a:off x="3062" y="1893"/>
              <a:ext cx="272" cy="22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grpSp>
          <p:nvGrpSpPr>
            <p:cNvPr id="259094" name="Group 22"/>
            <p:cNvGrpSpPr>
              <a:grpSpLocks/>
            </p:cNvGrpSpPr>
            <p:nvPr/>
          </p:nvGrpSpPr>
          <p:grpSpPr bwMode="auto">
            <a:xfrm>
              <a:off x="658" y="3067"/>
              <a:ext cx="998" cy="590"/>
              <a:chOff x="431" y="981"/>
              <a:chExt cx="4944" cy="2948"/>
            </a:xfrm>
          </p:grpSpPr>
          <p:sp>
            <p:nvSpPr>
              <p:cNvPr id="259095" name="Rectangle 23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259096" name="AutoShape 24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14D</a:t>
                </a:r>
              </a:p>
            </p:txBody>
          </p:sp>
        </p:grpSp>
        <p:grpSp>
          <p:nvGrpSpPr>
            <p:cNvPr id="259097" name="Group 25"/>
            <p:cNvGrpSpPr>
              <a:grpSpLocks/>
            </p:cNvGrpSpPr>
            <p:nvPr/>
          </p:nvGrpSpPr>
          <p:grpSpPr bwMode="auto">
            <a:xfrm>
              <a:off x="4740" y="2114"/>
              <a:ext cx="680" cy="408"/>
              <a:chOff x="431" y="981"/>
              <a:chExt cx="4944" cy="2948"/>
            </a:xfrm>
          </p:grpSpPr>
          <p:sp>
            <p:nvSpPr>
              <p:cNvPr id="259098" name="Rectangle 26"/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TW" altLang="en-US" sz="2400"/>
                  <a:t>里程碑</a:t>
                </a:r>
              </a:p>
            </p:txBody>
          </p:sp>
          <p:sp>
            <p:nvSpPr>
              <p:cNvPr id="259099" name="AutoShape 27"/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zh-TW" sz="3200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  <p:cxnSp>
          <p:nvCxnSpPr>
            <p:cNvPr id="259100" name="AutoShape 28"/>
            <p:cNvCxnSpPr>
              <a:cxnSpLocks noChangeShapeType="1"/>
              <a:stCxn id="259085" idx="3"/>
              <a:endCxn id="259098" idx="1"/>
            </p:cNvCxnSpPr>
            <p:nvPr/>
          </p:nvCxnSpPr>
          <p:spPr bwMode="auto">
            <a:xfrm>
              <a:off x="4332" y="1893"/>
              <a:ext cx="408" cy="44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59101" name="AutoShape 29"/>
            <p:cNvCxnSpPr>
              <a:cxnSpLocks noChangeShapeType="1"/>
              <a:stCxn id="259088" idx="3"/>
              <a:endCxn id="259098" idx="1"/>
            </p:cNvCxnSpPr>
            <p:nvPr/>
          </p:nvCxnSpPr>
          <p:spPr bwMode="auto">
            <a:xfrm flipV="1">
              <a:off x="4332" y="2337"/>
              <a:ext cx="408" cy="59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59102" name="AutoShape 30"/>
            <p:cNvCxnSpPr>
              <a:cxnSpLocks noChangeShapeType="1"/>
            </p:cNvCxnSpPr>
            <p:nvPr/>
          </p:nvCxnSpPr>
          <p:spPr bwMode="auto">
            <a:xfrm flipV="1">
              <a:off x="1655" y="2337"/>
              <a:ext cx="3084" cy="1053"/>
            </a:xfrm>
            <a:prstGeom prst="bentConnector3">
              <a:avLst>
                <a:gd name="adj1" fmla="val 9331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pic>
          <p:nvPicPr>
            <p:cNvPr id="259103" name="Picture 31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92" y="1661"/>
              <a:ext cx="324" cy="363"/>
            </a:xfrm>
            <a:prstGeom prst="rect">
              <a:avLst/>
            </a:prstGeom>
            <a:noFill/>
          </p:spPr>
        </p:pic>
        <p:pic>
          <p:nvPicPr>
            <p:cNvPr id="259104" name="Picture 32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92" y="2387"/>
              <a:ext cx="324" cy="363"/>
            </a:xfrm>
            <a:prstGeom prst="rect">
              <a:avLst/>
            </a:prstGeom>
            <a:noFill/>
          </p:spPr>
        </p:pic>
        <p:pic>
          <p:nvPicPr>
            <p:cNvPr id="259105" name="Picture 33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92" y="3249"/>
              <a:ext cx="324" cy="363"/>
            </a:xfrm>
            <a:prstGeom prst="rect">
              <a:avLst/>
            </a:prstGeom>
            <a:noFill/>
          </p:spPr>
        </p:pic>
        <p:pic>
          <p:nvPicPr>
            <p:cNvPr id="259106" name="Picture 34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" y="1979"/>
              <a:ext cx="324" cy="363"/>
            </a:xfrm>
            <a:prstGeom prst="rect">
              <a:avLst/>
            </a:prstGeom>
            <a:noFill/>
          </p:spPr>
        </p:pic>
        <p:pic>
          <p:nvPicPr>
            <p:cNvPr id="259107" name="Picture 35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23" y="1752"/>
              <a:ext cx="324" cy="363"/>
            </a:xfrm>
            <a:prstGeom prst="rect">
              <a:avLst/>
            </a:prstGeom>
            <a:noFill/>
          </p:spPr>
        </p:pic>
        <p:pic>
          <p:nvPicPr>
            <p:cNvPr id="259108" name="Picture 36" descr="MCj042827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69" y="2795"/>
              <a:ext cx="324" cy="363"/>
            </a:xfrm>
            <a:prstGeom prst="rect">
              <a:avLst/>
            </a:prstGeom>
            <a:noFill/>
          </p:spPr>
        </p:pic>
        <p:grpSp>
          <p:nvGrpSpPr>
            <p:cNvPr id="259109" name="Group 37"/>
            <p:cNvGrpSpPr>
              <a:grpSpLocks/>
            </p:cNvGrpSpPr>
            <p:nvPr/>
          </p:nvGrpSpPr>
          <p:grpSpPr bwMode="auto">
            <a:xfrm>
              <a:off x="1156" y="2795"/>
              <a:ext cx="2178" cy="136"/>
              <a:chOff x="1156" y="2795"/>
              <a:chExt cx="2178" cy="136"/>
            </a:xfrm>
          </p:grpSpPr>
          <p:sp>
            <p:nvSpPr>
              <p:cNvPr id="259110" name="Line 38"/>
              <p:cNvSpPr>
                <a:spLocks noChangeShapeType="1"/>
              </p:cNvSpPr>
              <p:nvPr/>
            </p:nvSpPr>
            <p:spPr bwMode="auto">
              <a:xfrm>
                <a:off x="1156" y="2795"/>
                <a:ext cx="0" cy="1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9111" name="Line 39"/>
              <p:cNvSpPr>
                <a:spLocks noChangeShapeType="1"/>
              </p:cNvSpPr>
              <p:nvPr/>
            </p:nvSpPr>
            <p:spPr bwMode="auto">
              <a:xfrm>
                <a:off x="1156" y="2931"/>
                <a:ext cx="217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59112" name="Group 40"/>
            <p:cNvGrpSpPr>
              <a:grpSpLocks/>
            </p:cNvGrpSpPr>
            <p:nvPr/>
          </p:nvGrpSpPr>
          <p:grpSpPr bwMode="auto">
            <a:xfrm>
              <a:off x="4332" y="2331"/>
              <a:ext cx="403" cy="600"/>
              <a:chOff x="4332" y="2331"/>
              <a:chExt cx="403" cy="600"/>
            </a:xfrm>
          </p:grpSpPr>
          <p:sp>
            <p:nvSpPr>
              <p:cNvPr id="259113" name="Line 41"/>
              <p:cNvSpPr>
                <a:spLocks noChangeShapeType="1"/>
              </p:cNvSpPr>
              <p:nvPr/>
            </p:nvSpPr>
            <p:spPr bwMode="auto">
              <a:xfrm>
                <a:off x="4332" y="2931"/>
                <a:ext cx="181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9114" name="Line 42"/>
              <p:cNvSpPr>
                <a:spLocks noChangeShapeType="1"/>
              </p:cNvSpPr>
              <p:nvPr/>
            </p:nvSpPr>
            <p:spPr bwMode="auto">
              <a:xfrm flipV="1">
                <a:off x="4534" y="2341"/>
                <a:ext cx="0" cy="59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9115" name="Line 43"/>
              <p:cNvSpPr>
                <a:spLocks noChangeShapeType="1"/>
              </p:cNvSpPr>
              <p:nvPr/>
            </p:nvSpPr>
            <p:spPr bwMode="auto">
              <a:xfrm>
                <a:off x="4534" y="2331"/>
                <a:ext cx="201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59116" name="Group 44"/>
            <p:cNvGrpSpPr>
              <a:grpSpLocks/>
            </p:cNvGrpSpPr>
            <p:nvPr/>
          </p:nvGrpSpPr>
          <p:grpSpPr bwMode="auto">
            <a:xfrm>
              <a:off x="1654" y="2110"/>
              <a:ext cx="402" cy="415"/>
              <a:chOff x="1654" y="2110"/>
              <a:chExt cx="402" cy="415"/>
            </a:xfrm>
          </p:grpSpPr>
          <p:sp>
            <p:nvSpPr>
              <p:cNvPr id="259117" name="Line 45"/>
              <p:cNvSpPr>
                <a:spLocks noChangeShapeType="1"/>
              </p:cNvSpPr>
              <p:nvPr/>
            </p:nvSpPr>
            <p:spPr bwMode="auto">
              <a:xfrm>
                <a:off x="1654" y="2525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9118" name="Line 46"/>
              <p:cNvSpPr>
                <a:spLocks noChangeShapeType="1"/>
              </p:cNvSpPr>
              <p:nvPr/>
            </p:nvSpPr>
            <p:spPr bwMode="auto">
              <a:xfrm flipV="1">
                <a:off x="1855" y="2116"/>
                <a:ext cx="0" cy="40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9119" name="Line 47"/>
              <p:cNvSpPr>
                <a:spLocks noChangeShapeType="1"/>
              </p:cNvSpPr>
              <p:nvPr/>
            </p:nvSpPr>
            <p:spPr bwMode="auto">
              <a:xfrm>
                <a:off x="1849" y="2110"/>
                <a:ext cx="207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59120" name="Group 48"/>
            <p:cNvGrpSpPr>
              <a:grpSpLocks/>
            </p:cNvGrpSpPr>
            <p:nvPr/>
          </p:nvGrpSpPr>
          <p:grpSpPr bwMode="auto">
            <a:xfrm>
              <a:off x="3061" y="1889"/>
              <a:ext cx="281" cy="227"/>
              <a:chOff x="1654" y="2110"/>
              <a:chExt cx="402" cy="415"/>
            </a:xfrm>
          </p:grpSpPr>
          <p:sp>
            <p:nvSpPr>
              <p:cNvPr id="259121" name="Line 49"/>
              <p:cNvSpPr>
                <a:spLocks noChangeShapeType="1"/>
              </p:cNvSpPr>
              <p:nvPr/>
            </p:nvSpPr>
            <p:spPr bwMode="auto">
              <a:xfrm>
                <a:off x="1654" y="2525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9122" name="Line 50"/>
              <p:cNvSpPr>
                <a:spLocks noChangeShapeType="1"/>
              </p:cNvSpPr>
              <p:nvPr/>
            </p:nvSpPr>
            <p:spPr bwMode="auto">
              <a:xfrm flipV="1">
                <a:off x="1855" y="2116"/>
                <a:ext cx="0" cy="40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9123" name="Line 51"/>
              <p:cNvSpPr>
                <a:spLocks noChangeShapeType="1"/>
              </p:cNvSpPr>
              <p:nvPr/>
            </p:nvSpPr>
            <p:spPr bwMode="auto">
              <a:xfrm>
                <a:off x="1849" y="2110"/>
                <a:ext cx="207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59124" name="Group 52"/>
            <p:cNvGrpSpPr>
              <a:grpSpLocks/>
            </p:cNvGrpSpPr>
            <p:nvPr/>
          </p:nvGrpSpPr>
          <p:grpSpPr bwMode="auto">
            <a:xfrm flipV="1">
              <a:off x="4340" y="1888"/>
              <a:ext cx="388" cy="442"/>
              <a:chOff x="1654" y="2110"/>
              <a:chExt cx="402" cy="415"/>
            </a:xfrm>
          </p:grpSpPr>
          <p:sp>
            <p:nvSpPr>
              <p:cNvPr id="259125" name="Line 53"/>
              <p:cNvSpPr>
                <a:spLocks noChangeShapeType="1"/>
              </p:cNvSpPr>
              <p:nvPr/>
            </p:nvSpPr>
            <p:spPr bwMode="auto">
              <a:xfrm>
                <a:off x="1654" y="2525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9126" name="Line 54"/>
              <p:cNvSpPr>
                <a:spLocks noChangeShapeType="1"/>
              </p:cNvSpPr>
              <p:nvPr/>
            </p:nvSpPr>
            <p:spPr bwMode="auto">
              <a:xfrm flipV="1">
                <a:off x="1855" y="2116"/>
                <a:ext cx="0" cy="40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9127" name="Line 55"/>
              <p:cNvSpPr>
                <a:spLocks noChangeShapeType="1"/>
              </p:cNvSpPr>
              <p:nvPr/>
            </p:nvSpPr>
            <p:spPr bwMode="auto">
              <a:xfrm>
                <a:off x="1849" y="2110"/>
                <a:ext cx="207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59128" name="AutoShape 56"/>
            <p:cNvSpPr>
              <a:spLocks noChangeArrowheads="1"/>
            </p:cNvSpPr>
            <p:nvPr/>
          </p:nvSpPr>
          <p:spPr bwMode="auto">
            <a:xfrm>
              <a:off x="2245" y="3466"/>
              <a:ext cx="2365" cy="83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342900" indent="-342900"/>
              <a:r>
                <a:rPr lang="zh-TW" altLang="en-US"/>
                <a:t>特性</a:t>
              </a:r>
            </a:p>
            <a:p>
              <a:pPr marL="342900" indent="-342900">
                <a:buFontTx/>
                <a:buAutoNum type="arabicPeriod"/>
              </a:pPr>
              <a:r>
                <a:rPr lang="zh-TW" altLang="en-US"/>
                <a:t>線上工作</a:t>
              </a:r>
              <a:r>
                <a:rPr lang="en-US" altLang="zh-TW"/>
                <a:t>delay</a:t>
              </a:r>
              <a:r>
                <a:rPr lang="zh-TW" altLang="en-US"/>
                <a:t>，專案則</a:t>
              </a:r>
              <a:r>
                <a:rPr lang="en-US" altLang="zh-TW"/>
                <a:t>delay</a:t>
              </a:r>
            </a:p>
            <a:p>
              <a:pPr marL="342900" indent="-342900">
                <a:buFontTx/>
                <a:buAutoNum type="arabicPeriod"/>
              </a:pPr>
              <a:r>
                <a:rPr lang="zh-TW" altLang="en-US"/>
                <a:t>盡量使用可信賴的人負責</a:t>
              </a: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27CFF0-2DA9-4308-BEFA-38FC58A7E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可推導的答案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9AC952-B5F6-489F-B33D-1C965D86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441513" cy="3880773"/>
          </a:xfrm>
        </p:spPr>
        <p:txBody>
          <a:bodyPr/>
          <a:lstStyle/>
          <a:p>
            <a:r>
              <a:rPr lang="zh-TW" altLang="en-US"/>
              <a:t>里程碑可達成嗎</a:t>
            </a:r>
            <a:r>
              <a:rPr lang="en-US" altLang="zh-TW"/>
              <a:t>?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zh-TW" altLang="en-US"/>
              <a:t>階段內最長的路</a:t>
            </a:r>
            <a:r>
              <a:rPr lang="en-US" altLang="zh-TW"/>
              <a:t>)</a:t>
            </a:r>
          </a:p>
          <a:p>
            <a:r>
              <a:rPr lang="zh-TW" altLang="en-US"/>
              <a:t>經費</a:t>
            </a:r>
            <a:endParaRPr lang="en-US" altLang="zh-TW"/>
          </a:p>
          <a:p>
            <a:r>
              <a:rPr lang="en-US" altLang="zh-TW"/>
              <a:t>(</a:t>
            </a:r>
            <a:r>
              <a:rPr lang="zh-TW" altLang="en-US"/>
              <a:t>衍生</a:t>
            </a:r>
            <a:r>
              <a:rPr lang="en-US" altLang="zh-TW"/>
              <a:t>)</a:t>
            </a:r>
            <a:r>
              <a:rPr lang="zh-TW" altLang="en-US"/>
              <a:t> 甘特圖</a:t>
            </a:r>
            <a:endParaRPr lang="en-US" altLang="zh-TW"/>
          </a:p>
          <a:p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55F998E-F049-4D8D-9A60-D3D801C33E2F}"/>
              </a:ext>
            </a:extLst>
          </p:cNvPr>
          <p:cNvGrpSpPr/>
          <p:nvPr/>
        </p:nvGrpSpPr>
        <p:grpSpPr>
          <a:xfrm>
            <a:off x="955748" y="3499026"/>
            <a:ext cx="3841189" cy="2542336"/>
            <a:chOff x="2568576" y="2347914"/>
            <a:chExt cx="7559674" cy="3457575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19DBD9CB-129B-4C35-AAF2-CEA216E4C0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1" y="2852739"/>
              <a:ext cx="1584325" cy="936625"/>
              <a:chOff x="431" y="981"/>
              <a:chExt cx="4944" cy="2948"/>
            </a:xfrm>
          </p:grpSpPr>
          <p:sp>
            <p:nvSpPr>
              <p:cNvPr id="56" name="Rectangle 4">
                <a:extLst>
                  <a:ext uri="{FF2B5EF4-FFF2-40B4-BE49-F238E27FC236}">
                    <a16:creationId xmlns:a16="http://schemas.microsoft.com/office/drawing/2014/main" id="{1DFC4DDA-2AFC-42B1-AF8E-2917F6671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57" name="AutoShape 5">
                <a:extLst>
                  <a:ext uri="{FF2B5EF4-FFF2-40B4-BE49-F238E27FC236}">
                    <a16:creationId xmlns:a16="http://schemas.microsoft.com/office/drawing/2014/main" id="{DAC50C6B-F9BD-4FB3-9F7B-3641FC891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7D</a:t>
                </a: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35CE87C-83F2-4753-A117-FAD0C82A0F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8576" y="2347914"/>
              <a:ext cx="1584325" cy="936625"/>
              <a:chOff x="431" y="981"/>
              <a:chExt cx="4944" cy="2948"/>
            </a:xfrm>
          </p:grpSpPr>
          <p:sp>
            <p:nvSpPr>
              <p:cNvPr id="54" name="Rectangle 7">
                <a:extLst>
                  <a:ext uri="{FF2B5EF4-FFF2-40B4-BE49-F238E27FC236}">
                    <a16:creationId xmlns:a16="http://schemas.microsoft.com/office/drawing/2014/main" id="{B1098B2E-3DEB-481A-8B48-4F9E8E2B0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55" name="AutoShape 8">
                <a:extLst>
                  <a:ext uri="{FF2B5EF4-FFF2-40B4-BE49-F238E27FC236}">
                    <a16:creationId xmlns:a16="http://schemas.microsoft.com/office/drawing/2014/main" id="{1ACB560C-E5A2-4F0E-AF68-DFE197CE2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3D</a:t>
                </a:r>
              </a:p>
            </p:txBody>
          </p:sp>
        </p:grp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1E940616-0351-4AA4-9652-C3DAF1A40C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8576" y="3500439"/>
              <a:ext cx="1584325" cy="936625"/>
              <a:chOff x="431" y="981"/>
              <a:chExt cx="4944" cy="2948"/>
            </a:xfrm>
          </p:grpSpPr>
          <p:sp>
            <p:nvSpPr>
              <p:cNvPr id="52" name="Rectangle 10">
                <a:extLst>
                  <a:ext uri="{FF2B5EF4-FFF2-40B4-BE49-F238E27FC236}">
                    <a16:creationId xmlns:a16="http://schemas.microsoft.com/office/drawing/2014/main" id="{553641D5-6339-41B2-811F-730E2FC42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53" name="AutoShape 11">
                <a:extLst>
                  <a:ext uri="{FF2B5EF4-FFF2-40B4-BE49-F238E27FC236}">
                    <a16:creationId xmlns:a16="http://schemas.microsoft.com/office/drawing/2014/main" id="{07148856-8904-4E09-8464-F284258A8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10D</a:t>
                </a:r>
              </a:p>
            </p:txBody>
          </p:sp>
        </p:grp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12A10FBD-DBF3-4E5A-A35E-8B0080A9AD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6726" y="2492376"/>
              <a:ext cx="1584325" cy="936625"/>
              <a:chOff x="431" y="981"/>
              <a:chExt cx="4944" cy="2948"/>
            </a:xfrm>
          </p:grpSpPr>
          <p:sp>
            <p:nvSpPr>
              <p:cNvPr id="50" name="Rectangle 13">
                <a:extLst>
                  <a:ext uri="{FF2B5EF4-FFF2-40B4-BE49-F238E27FC236}">
                    <a16:creationId xmlns:a16="http://schemas.microsoft.com/office/drawing/2014/main" id="{2E33DA7E-4A24-4FB1-AE85-CBE06DA50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51" name="AutoShape 14">
                <a:extLst>
                  <a:ext uri="{FF2B5EF4-FFF2-40B4-BE49-F238E27FC236}">
                    <a16:creationId xmlns:a16="http://schemas.microsoft.com/office/drawing/2014/main" id="{BF1DFDDB-064D-44DE-864F-97E5B1E1F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10D</a:t>
                </a:r>
              </a:p>
            </p:txBody>
          </p:sp>
        </p:grpSp>
        <p:grpSp>
          <p:nvGrpSpPr>
            <p:cNvPr id="9" name="Group 15">
              <a:extLst>
                <a:ext uri="{FF2B5EF4-FFF2-40B4-BE49-F238E27FC236}">
                  <a16:creationId xmlns:a16="http://schemas.microsoft.com/office/drawing/2014/main" id="{7652D6FE-8851-48AF-94A4-F72884A1A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6726" y="4148139"/>
              <a:ext cx="1584325" cy="936625"/>
              <a:chOff x="431" y="981"/>
              <a:chExt cx="4944" cy="2948"/>
            </a:xfrm>
          </p:grpSpPr>
          <p:sp>
            <p:nvSpPr>
              <p:cNvPr id="48" name="Rectangle 16">
                <a:extLst>
                  <a:ext uri="{FF2B5EF4-FFF2-40B4-BE49-F238E27FC236}">
                    <a16:creationId xmlns:a16="http://schemas.microsoft.com/office/drawing/2014/main" id="{E4651D52-F3C8-4D0E-B8F4-D25C2C0A5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49" name="AutoShape 17">
                <a:extLst>
                  <a:ext uri="{FF2B5EF4-FFF2-40B4-BE49-F238E27FC236}">
                    <a16:creationId xmlns:a16="http://schemas.microsoft.com/office/drawing/2014/main" id="{19DD301F-FB43-4045-A89F-632160436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20D</a:t>
                </a:r>
              </a:p>
            </p:txBody>
          </p:sp>
        </p:grpSp>
        <p:cxnSp>
          <p:nvCxnSpPr>
            <p:cNvPr id="10" name="AutoShape 18">
              <a:extLst>
                <a:ext uri="{FF2B5EF4-FFF2-40B4-BE49-F238E27FC236}">
                  <a16:creationId xmlns:a16="http://schemas.microsoft.com/office/drawing/2014/main" id="{F169B779-51D6-46E4-9D42-01EC113AEE7C}"/>
                </a:ext>
              </a:extLst>
            </p:cNvPr>
            <p:cNvCxnSpPr>
              <a:cxnSpLocks noChangeShapeType="1"/>
              <a:stCxn id="54" idx="3"/>
              <a:endCxn id="56" idx="1"/>
            </p:cNvCxnSpPr>
            <p:nvPr/>
          </p:nvCxnSpPr>
          <p:spPr bwMode="auto">
            <a:xfrm>
              <a:off x="4152900" y="2860676"/>
              <a:ext cx="647700" cy="50482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1" name="AutoShape 19">
              <a:extLst>
                <a:ext uri="{FF2B5EF4-FFF2-40B4-BE49-F238E27FC236}">
                  <a16:creationId xmlns:a16="http://schemas.microsoft.com/office/drawing/2014/main" id="{60250E01-DD64-4E0E-9C38-B5580E977E08}"/>
                </a:ext>
              </a:extLst>
            </p:cNvPr>
            <p:cNvCxnSpPr>
              <a:cxnSpLocks noChangeShapeType="1"/>
              <a:stCxn id="52" idx="3"/>
              <a:endCxn id="56" idx="1"/>
            </p:cNvCxnSpPr>
            <p:nvPr/>
          </p:nvCxnSpPr>
          <p:spPr bwMode="auto">
            <a:xfrm flipV="1">
              <a:off x="4152900" y="3365500"/>
              <a:ext cx="647700" cy="6477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2" name="AutoShape 20">
              <a:extLst>
                <a:ext uri="{FF2B5EF4-FFF2-40B4-BE49-F238E27FC236}">
                  <a16:creationId xmlns:a16="http://schemas.microsoft.com/office/drawing/2014/main" id="{5AEDE9EC-53B2-4E07-AE1B-F9721632D9A3}"/>
                </a:ext>
              </a:extLst>
            </p:cNvPr>
            <p:cNvCxnSpPr>
              <a:cxnSpLocks noChangeShapeType="1"/>
              <a:stCxn id="52" idx="2"/>
              <a:endCxn id="48" idx="1"/>
            </p:cNvCxnSpPr>
            <p:nvPr/>
          </p:nvCxnSpPr>
          <p:spPr bwMode="auto">
            <a:xfrm rot="16200000" flipH="1">
              <a:off x="4976814" y="2820989"/>
              <a:ext cx="223837" cy="3455987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3" name="AutoShape 21">
              <a:extLst>
                <a:ext uri="{FF2B5EF4-FFF2-40B4-BE49-F238E27FC236}">
                  <a16:creationId xmlns:a16="http://schemas.microsoft.com/office/drawing/2014/main" id="{2BBEDECC-7958-40F0-80AE-5121D04DE5E3}"/>
                </a:ext>
              </a:extLst>
            </p:cNvPr>
            <p:cNvCxnSpPr>
              <a:cxnSpLocks noChangeShapeType="1"/>
              <a:stCxn id="56" idx="3"/>
              <a:endCxn id="50" idx="1"/>
            </p:cNvCxnSpPr>
            <p:nvPr/>
          </p:nvCxnSpPr>
          <p:spPr bwMode="auto">
            <a:xfrm flipV="1">
              <a:off x="6384925" y="3005138"/>
              <a:ext cx="431800" cy="3603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grpSp>
          <p:nvGrpSpPr>
            <p:cNvPr id="14" name="Group 22">
              <a:extLst>
                <a:ext uri="{FF2B5EF4-FFF2-40B4-BE49-F238E27FC236}">
                  <a16:creationId xmlns:a16="http://schemas.microsoft.com/office/drawing/2014/main" id="{C52A690A-D198-4FE4-A9B8-9FDF75E89B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8576" y="4868864"/>
              <a:ext cx="1584325" cy="936625"/>
              <a:chOff x="431" y="981"/>
              <a:chExt cx="4944" cy="2948"/>
            </a:xfrm>
          </p:grpSpPr>
          <p:sp>
            <p:nvSpPr>
              <p:cNvPr id="46" name="Rectangle 23">
                <a:extLst>
                  <a:ext uri="{FF2B5EF4-FFF2-40B4-BE49-F238E27FC236}">
                    <a16:creationId xmlns:a16="http://schemas.microsoft.com/office/drawing/2014/main" id="{FF03F5CB-B981-4016-A27E-0D22F787B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altLang="zh-TW" sz="400" b="1" i="1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功能說明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畫面中顯示並排的麻將圖樣，按下左右橫移按鈕</a:t>
                </a:r>
              </a:p>
              <a:p>
                <a:r>
                  <a:rPr lang="zh-TW" altLang="en-US" sz="400"/>
                  <a:t>   會有明顯表示目前摸打牌的位置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2.</a:t>
                </a:r>
                <a:r>
                  <a:rPr lang="zh-TW" altLang="en-US" sz="400"/>
                  <a:t>棄牌並排於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之棄牌區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3.</a:t>
                </a:r>
                <a:r>
                  <a:rPr lang="zh-TW" altLang="en-US" sz="400"/>
                  <a:t>整體ＵＩ按紐位置透過外部檔案設定</a:t>
                </a:r>
                <a:r>
                  <a:rPr lang="en-US" altLang="zh-TW" sz="400"/>
                  <a:t>(Ui.txt)</a:t>
                </a:r>
              </a:p>
              <a:p>
                <a:r>
                  <a:rPr lang="en-US" altLang="zh-TW" sz="400"/>
                  <a:t>   </a:t>
                </a:r>
                <a:r>
                  <a:rPr lang="zh-TW" altLang="en-US" sz="400"/>
                  <a:t>撰寫讀檔程式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4.</a:t>
                </a:r>
                <a:r>
                  <a:rPr lang="zh-TW" altLang="en-US" sz="400"/>
                  <a:t>整合</a:t>
                </a:r>
                <a:r>
                  <a:rPr lang="en-US" altLang="zh-TW" sz="400"/>
                  <a:t>PSP</a:t>
                </a:r>
                <a:r>
                  <a:rPr lang="zh-TW" altLang="en-US" sz="400"/>
                  <a:t>開發機時間</a:t>
                </a:r>
                <a:r>
                  <a:rPr lang="en-US" altLang="zh-TW" sz="400"/>
                  <a:t>(1d)</a:t>
                </a:r>
              </a:p>
              <a:p>
                <a:r>
                  <a:rPr lang="en-US" altLang="zh-TW" sz="400"/>
                  <a:t>5.</a:t>
                </a:r>
                <a:r>
                  <a:rPr lang="zh-TW" altLang="en-US" sz="400"/>
                  <a:t>需通過單元測試</a:t>
                </a:r>
                <a:r>
                  <a:rPr lang="en-US" altLang="zh-TW" sz="400"/>
                  <a:t>(1d)</a:t>
                </a:r>
              </a:p>
              <a:p>
                <a:r>
                  <a:rPr lang="zh-TW" altLang="en-US" sz="400" b="1" i="1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附註</a:t>
                </a:r>
              </a:p>
              <a:p>
                <a:r>
                  <a:rPr lang="en-US" altLang="zh-TW" sz="400"/>
                  <a:t>1.</a:t>
                </a:r>
                <a:r>
                  <a:rPr lang="zh-TW" altLang="en-US" sz="400"/>
                  <a:t>建議由張三執行此工作</a:t>
                </a:r>
                <a:r>
                  <a:rPr lang="en-US" altLang="zh-TW" sz="400"/>
                  <a:t>(</a:t>
                </a:r>
                <a:r>
                  <a:rPr lang="zh-TW" altLang="en-US" sz="400"/>
                  <a:t>在公司有豐富</a:t>
                </a:r>
                <a:r>
                  <a:rPr lang="en-US" altLang="zh-TW" sz="400"/>
                  <a:t>UI</a:t>
                </a:r>
                <a:r>
                  <a:rPr lang="zh-TW" altLang="en-US" sz="400"/>
                  <a:t>開發</a:t>
                </a:r>
                <a:r>
                  <a:rPr lang="zh-TW" altLang="en-US" sz="300"/>
                  <a:t>經驗</a:t>
                </a:r>
                <a:r>
                  <a:rPr lang="en-US" altLang="zh-TW" sz="400"/>
                  <a:t>)</a:t>
                </a:r>
                <a:endParaRPr lang="en-US" altLang="zh-TW" sz="200"/>
              </a:p>
            </p:txBody>
          </p:sp>
          <p:sp>
            <p:nvSpPr>
              <p:cNvPr id="47" name="AutoShape 24">
                <a:extLst>
                  <a:ext uri="{FF2B5EF4-FFF2-40B4-BE49-F238E27FC236}">
                    <a16:creationId xmlns:a16="http://schemas.microsoft.com/office/drawing/2014/main" id="{475AD12B-DAC6-47C2-A2A2-FD3C10FA8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r>
                  <a:rPr lang="en-US" altLang="zh-TW" sz="14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14D</a:t>
                </a:r>
              </a:p>
            </p:txBody>
          </p:sp>
        </p:grpSp>
        <p:grpSp>
          <p:nvGrpSpPr>
            <p:cNvPr id="15" name="Group 25">
              <a:extLst>
                <a:ext uri="{FF2B5EF4-FFF2-40B4-BE49-F238E27FC236}">
                  <a16:creationId xmlns:a16="http://schemas.microsoft.com/office/drawing/2014/main" id="{A75364E3-93D8-4A7C-BBD4-EF653649E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8750" y="3355975"/>
              <a:ext cx="1079500" cy="647700"/>
              <a:chOff x="431" y="981"/>
              <a:chExt cx="4944" cy="2948"/>
            </a:xfrm>
          </p:grpSpPr>
          <p:sp>
            <p:nvSpPr>
              <p:cNvPr id="44" name="Rectangle 26">
                <a:extLst>
                  <a:ext uri="{FF2B5EF4-FFF2-40B4-BE49-F238E27FC236}">
                    <a16:creationId xmlns:a16="http://schemas.microsoft.com/office/drawing/2014/main" id="{0ED6E985-B38D-4E15-85B1-02D94F91D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1254"/>
                <a:ext cx="4944" cy="2675"/>
              </a:xfrm>
              <a:prstGeom prst="rect">
                <a:avLst/>
              </a:prstGeom>
              <a:solidFill>
                <a:srgbClr val="FFCC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TW" altLang="en-US" sz="2400"/>
                  <a:t>里程碑</a:t>
                </a:r>
              </a:p>
            </p:txBody>
          </p:sp>
          <p:sp>
            <p:nvSpPr>
              <p:cNvPr id="45" name="AutoShape 27">
                <a:extLst>
                  <a:ext uri="{FF2B5EF4-FFF2-40B4-BE49-F238E27FC236}">
                    <a16:creationId xmlns:a16="http://schemas.microsoft.com/office/drawing/2014/main" id="{561E8540-E012-443F-ACD8-BEAAF079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981"/>
                <a:ext cx="4944" cy="453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zh-TW" sz="3200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  <p:cxnSp>
          <p:nvCxnSpPr>
            <p:cNvPr id="16" name="AutoShape 28">
              <a:extLst>
                <a:ext uri="{FF2B5EF4-FFF2-40B4-BE49-F238E27FC236}">
                  <a16:creationId xmlns:a16="http://schemas.microsoft.com/office/drawing/2014/main" id="{02863E84-D309-4638-AE41-AAAA479D78D5}"/>
                </a:ext>
              </a:extLst>
            </p:cNvPr>
            <p:cNvCxnSpPr>
              <a:cxnSpLocks noChangeShapeType="1"/>
              <a:stCxn id="50" idx="3"/>
              <a:endCxn id="44" idx="1"/>
            </p:cNvCxnSpPr>
            <p:nvPr/>
          </p:nvCxnSpPr>
          <p:spPr bwMode="auto">
            <a:xfrm>
              <a:off x="8401050" y="3005138"/>
              <a:ext cx="647700" cy="7048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7" name="AutoShape 29">
              <a:extLst>
                <a:ext uri="{FF2B5EF4-FFF2-40B4-BE49-F238E27FC236}">
                  <a16:creationId xmlns:a16="http://schemas.microsoft.com/office/drawing/2014/main" id="{ECF016B4-4485-49EB-AEBC-2C96F44C643C}"/>
                </a:ext>
              </a:extLst>
            </p:cNvPr>
            <p:cNvCxnSpPr>
              <a:cxnSpLocks noChangeShapeType="1"/>
              <a:stCxn id="48" idx="3"/>
              <a:endCxn id="44" idx="1"/>
            </p:cNvCxnSpPr>
            <p:nvPr/>
          </p:nvCxnSpPr>
          <p:spPr bwMode="auto">
            <a:xfrm flipV="1">
              <a:off x="8401050" y="3709988"/>
              <a:ext cx="647700" cy="95091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8" name="AutoShape 30">
              <a:extLst>
                <a:ext uri="{FF2B5EF4-FFF2-40B4-BE49-F238E27FC236}">
                  <a16:creationId xmlns:a16="http://schemas.microsoft.com/office/drawing/2014/main" id="{42A5A26B-A05F-40F0-9028-A4BA1115C6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51313" y="3709989"/>
              <a:ext cx="4895850" cy="1671637"/>
            </a:xfrm>
            <a:prstGeom prst="bentConnector3">
              <a:avLst>
                <a:gd name="adj1" fmla="val 9331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pic>
          <p:nvPicPr>
            <p:cNvPr id="19" name="Picture 31" descr="MCj04282750000[1]">
              <a:extLst>
                <a:ext uri="{FF2B5EF4-FFF2-40B4-BE49-F238E27FC236}">
                  <a16:creationId xmlns:a16="http://schemas.microsoft.com/office/drawing/2014/main" id="{83B082E0-6060-4104-9689-C91FBA829F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75050" y="2636838"/>
              <a:ext cx="514350" cy="576262"/>
            </a:xfrm>
            <a:prstGeom prst="rect">
              <a:avLst/>
            </a:prstGeom>
            <a:noFill/>
          </p:spPr>
        </p:pic>
        <p:pic>
          <p:nvPicPr>
            <p:cNvPr id="20" name="Picture 32" descr="MCj04282750000[1]">
              <a:extLst>
                <a:ext uri="{FF2B5EF4-FFF2-40B4-BE49-F238E27FC236}">
                  <a16:creationId xmlns:a16="http://schemas.microsoft.com/office/drawing/2014/main" id="{79B81363-229B-4C2F-8C43-97C70D677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75050" y="3789363"/>
              <a:ext cx="514350" cy="576262"/>
            </a:xfrm>
            <a:prstGeom prst="rect">
              <a:avLst/>
            </a:prstGeom>
            <a:noFill/>
          </p:spPr>
        </p:pic>
        <p:pic>
          <p:nvPicPr>
            <p:cNvPr id="21" name="Picture 33" descr="MCj04282750000[1]">
              <a:extLst>
                <a:ext uri="{FF2B5EF4-FFF2-40B4-BE49-F238E27FC236}">
                  <a16:creationId xmlns:a16="http://schemas.microsoft.com/office/drawing/2014/main" id="{94D55E61-8149-422A-B00F-2EA707486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75050" y="5157788"/>
              <a:ext cx="514350" cy="576262"/>
            </a:xfrm>
            <a:prstGeom prst="rect">
              <a:avLst/>
            </a:prstGeom>
            <a:noFill/>
          </p:spPr>
        </p:pic>
        <p:pic>
          <p:nvPicPr>
            <p:cNvPr id="22" name="Picture 34" descr="MCj04282750000[1]">
              <a:extLst>
                <a:ext uri="{FF2B5EF4-FFF2-40B4-BE49-F238E27FC236}">
                  <a16:creationId xmlns:a16="http://schemas.microsoft.com/office/drawing/2014/main" id="{05075762-FC27-4D87-83AC-CDEB0FBE9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08663" y="3141663"/>
              <a:ext cx="514350" cy="576262"/>
            </a:xfrm>
            <a:prstGeom prst="rect">
              <a:avLst/>
            </a:prstGeom>
            <a:noFill/>
          </p:spPr>
        </p:pic>
        <p:pic>
          <p:nvPicPr>
            <p:cNvPr id="23" name="Picture 35" descr="MCj04282750000[1]">
              <a:extLst>
                <a:ext uri="{FF2B5EF4-FFF2-40B4-BE49-F238E27FC236}">
                  <a16:creationId xmlns:a16="http://schemas.microsoft.com/office/drawing/2014/main" id="{B5F278D9-155D-4024-9D74-94EB6DC02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751763" y="2781301"/>
              <a:ext cx="514350" cy="576263"/>
            </a:xfrm>
            <a:prstGeom prst="rect">
              <a:avLst/>
            </a:prstGeom>
            <a:noFill/>
          </p:spPr>
        </p:pic>
        <p:pic>
          <p:nvPicPr>
            <p:cNvPr id="24" name="Picture 36" descr="MCj04282750000[1]">
              <a:extLst>
                <a:ext uri="{FF2B5EF4-FFF2-40B4-BE49-F238E27FC236}">
                  <a16:creationId xmlns:a16="http://schemas.microsoft.com/office/drawing/2014/main" id="{6558436B-A542-4CBF-8487-DC23FA510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24788" y="4437063"/>
              <a:ext cx="514350" cy="576262"/>
            </a:xfrm>
            <a:prstGeom prst="rect">
              <a:avLst/>
            </a:prstGeom>
            <a:noFill/>
          </p:spPr>
        </p:pic>
        <p:grpSp>
          <p:nvGrpSpPr>
            <p:cNvPr id="25" name="Group 37">
              <a:extLst>
                <a:ext uri="{FF2B5EF4-FFF2-40B4-BE49-F238E27FC236}">
                  <a16:creationId xmlns:a16="http://schemas.microsoft.com/office/drawing/2014/main" id="{4AD62680-3FEB-4142-9E2D-5177243FE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9151" y="4437063"/>
              <a:ext cx="3457575" cy="215900"/>
              <a:chOff x="1156" y="2795"/>
              <a:chExt cx="2178" cy="136"/>
            </a:xfrm>
          </p:grpSpPr>
          <p:sp>
            <p:nvSpPr>
              <p:cNvPr id="42" name="Line 38">
                <a:extLst>
                  <a:ext uri="{FF2B5EF4-FFF2-40B4-BE49-F238E27FC236}">
                    <a16:creationId xmlns:a16="http://schemas.microsoft.com/office/drawing/2014/main" id="{08508A33-2619-44C9-80B3-54F3BB03B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6" y="2795"/>
                <a:ext cx="0" cy="1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3" name="Line 39">
                <a:extLst>
                  <a:ext uri="{FF2B5EF4-FFF2-40B4-BE49-F238E27FC236}">
                    <a16:creationId xmlns:a16="http://schemas.microsoft.com/office/drawing/2014/main" id="{350915AC-C1D5-436E-A953-957159B57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6" y="2931"/>
                <a:ext cx="217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6" name="Group 40">
              <a:extLst>
                <a:ext uri="{FF2B5EF4-FFF2-40B4-BE49-F238E27FC236}">
                  <a16:creationId xmlns:a16="http://schemas.microsoft.com/office/drawing/2014/main" id="{E5DDDDC0-95C7-415B-AEC9-5D29A4B874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1051" y="3700463"/>
              <a:ext cx="639763" cy="952500"/>
              <a:chOff x="4332" y="2331"/>
              <a:chExt cx="403" cy="600"/>
            </a:xfrm>
          </p:grpSpPr>
          <p:sp>
            <p:nvSpPr>
              <p:cNvPr id="39" name="Line 41">
                <a:extLst>
                  <a:ext uri="{FF2B5EF4-FFF2-40B4-BE49-F238E27FC236}">
                    <a16:creationId xmlns:a16="http://schemas.microsoft.com/office/drawing/2014/main" id="{0B7B50C1-E026-4DE8-B8BB-3A983F43A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2" y="2931"/>
                <a:ext cx="181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0" name="Line 42">
                <a:extLst>
                  <a:ext uri="{FF2B5EF4-FFF2-40B4-BE49-F238E27FC236}">
                    <a16:creationId xmlns:a16="http://schemas.microsoft.com/office/drawing/2014/main" id="{A54F7303-F261-4A6B-8A24-FA8DB2D33F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34" y="2341"/>
                <a:ext cx="0" cy="59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43">
                <a:extLst>
                  <a:ext uri="{FF2B5EF4-FFF2-40B4-BE49-F238E27FC236}">
                    <a16:creationId xmlns:a16="http://schemas.microsoft.com/office/drawing/2014/main" id="{70D1CD31-86FC-489F-9E5E-7A97BA092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4" y="2331"/>
                <a:ext cx="201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7" name="Group 44">
              <a:extLst>
                <a:ext uri="{FF2B5EF4-FFF2-40B4-BE49-F238E27FC236}">
                  <a16:creationId xmlns:a16="http://schemas.microsoft.com/office/drawing/2014/main" id="{8A4CDA8D-47A8-4564-98DE-0A1D63BB8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9726" y="3349626"/>
              <a:ext cx="638175" cy="658813"/>
              <a:chOff x="1654" y="2110"/>
              <a:chExt cx="402" cy="415"/>
            </a:xfrm>
          </p:grpSpPr>
          <p:sp>
            <p:nvSpPr>
              <p:cNvPr id="36" name="Line 45">
                <a:extLst>
                  <a:ext uri="{FF2B5EF4-FFF2-40B4-BE49-F238E27FC236}">
                    <a16:creationId xmlns:a16="http://schemas.microsoft.com/office/drawing/2014/main" id="{A5974902-8133-4F52-97C3-BADB2E7D4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4" y="2525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0D1FE772-0676-4A4B-8283-32A3B43162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5" y="2116"/>
                <a:ext cx="0" cy="40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5C559FE1-B577-4C2B-89EF-14F796E80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9" y="2110"/>
                <a:ext cx="207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8" name="Group 48">
              <a:extLst>
                <a:ext uri="{FF2B5EF4-FFF2-40B4-BE49-F238E27FC236}">
                  <a16:creationId xmlns:a16="http://schemas.microsoft.com/office/drawing/2014/main" id="{C79231A4-53BC-4D60-BF69-4D8E15E8BB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3339" y="2998788"/>
              <a:ext cx="446087" cy="360362"/>
              <a:chOff x="1654" y="2110"/>
              <a:chExt cx="402" cy="415"/>
            </a:xfrm>
          </p:grpSpPr>
          <p:sp>
            <p:nvSpPr>
              <p:cNvPr id="33" name="Line 49">
                <a:extLst>
                  <a:ext uri="{FF2B5EF4-FFF2-40B4-BE49-F238E27FC236}">
                    <a16:creationId xmlns:a16="http://schemas.microsoft.com/office/drawing/2014/main" id="{03D3C8B3-4F04-418C-8545-5CDE3AF50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4" y="2525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50">
                <a:extLst>
                  <a:ext uri="{FF2B5EF4-FFF2-40B4-BE49-F238E27FC236}">
                    <a16:creationId xmlns:a16="http://schemas.microsoft.com/office/drawing/2014/main" id="{73D37697-5F77-4994-ACCD-4192857B0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5" y="2116"/>
                <a:ext cx="0" cy="40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5" name="Line 51">
                <a:extLst>
                  <a:ext uri="{FF2B5EF4-FFF2-40B4-BE49-F238E27FC236}">
                    <a16:creationId xmlns:a16="http://schemas.microsoft.com/office/drawing/2014/main" id="{7305F537-8764-41BB-989A-133A8940ED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9" y="2110"/>
                <a:ext cx="207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9" name="Group 52">
              <a:extLst>
                <a:ext uri="{FF2B5EF4-FFF2-40B4-BE49-F238E27FC236}">
                  <a16:creationId xmlns:a16="http://schemas.microsoft.com/office/drawing/2014/main" id="{0FA22851-CC69-4861-B9DE-49D369277FA9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8413750" y="2997201"/>
              <a:ext cx="615950" cy="701675"/>
              <a:chOff x="1654" y="2110"/>
              <a:chExt cx="402" cy="415"/>
            </a:xfrm>
          </p:grpSpPr>
          <p:sp>
            <p:nvSpPr>
              <p:cNvPr id="30" name="Line 53">
                <a:extLst>
                  <a:ext uri="{FF2B5EF4-FFF2-40B4-BE49-F238E27FC236}">
                    <a16:creationId xmlns:a16="http://schemas.microsoft.com/office/drawing/2014/main" id="{495D436F-C5AA-4618-8538-05391E8FE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4" y="2525"/>
                <a:ext cx="208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1" name="Line 54">
                <a:extLst>
                  <a:ext uri="{FF2B5EF4-FFF2-40B4-BE49-F238E27FC236}">
                    <a16:creationId xmlns:a16="http://schemas.microsoft.com/office/drawing/2014/main" id="{C6C108C4-4BD3-4B6C-89EF-2CFAA3EB37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5" y="2116"/>
                <a:ext cx="0" cy="409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55">
                <a:extLst>
                  <a:ext uri="{FF2B5EF4-FFF2-40B4-BE49-F238E27FC236}">
                    <a16:creationId xmlns:a16="http://schemas.microsoft.com/office/drawing/2014/main" id="{5ACC5B71-4322-46FE-A868-4A820B089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9" y="2110"/>
                <a:ext cx="207" cy="0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58" name="內容版面配置區 2">
            <a:extLst>
              <a:ext uri="{FF2B5EF4-FFF2-40B4-BE49-F238E27FC236}">
                <a16:creationId xmlns:a16="http://schemas.microsoft.com/office/drawing/2014/main" id="{C8029238-FE0C-452B-B502-2853CA4E898C}"/>
              </a:ext>
            </a:extLst>
          </p:cNvPr>
          <p:cNvSpPr txBox="1">
            <a:spLocks/>
          </p:cNvSpPr>
          <p:nvPr/>
        </p:nvSpPr>
        <p:spPr>
          <a:xfrm>
            <a:off x="5313700" y="2160589"/>
            <a:ext cx="444151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分項經費</a:t>
            </a:r>
            <a:endParaRPr lang="en-US" altLang="zh-TW"/>
          </a:p>
          <a:p>
            <a:r>
              <a:rPr lang="zh-TW" altLang="en-US"/>
              <a:t>分項時間</a:t>
            </a:r>
            <a:endParaRPr lang="en-US" altLang="zh-TW"/>
          </a:p>
          <a:p>
            <a:endParaRPr lang="zh-TW" altLang="en-US"/>
          </a:p>
        </p:txBody>
      </p: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B0BCC395-22FA-4E3F-9981-93669A5070E4}"/>
              </a:ext>
            </a:extLst>
          </p:cNvPr>
          <p:cNvGrpSpPr/>
          <p:nvPr/>
        </p:nvGrpSpPr>
        <p:grpSpPr>
          <a:xfrm>
            <a:off x="5491982" y="3146050"/>
            <a:ext cx="3238499" cy="2449512"/>
            <a:chOff x="2135189" y="2924176"/>
            <a:chExt cx="3238499" cy="2449512"/>
          </a:xfrm>
        </p:grpSpPr>
        <p:sp>
          <p:nvSpPr>
            <p:cNvPr id="114" name="AutoShape 7">
              <a:extLst>
                <a:ext uri="{FF2B5EF4-FFF2-40B4-BE49-F238E27FC236}">
                  <a16:creationId xmlns:a16="http://schemas.microsoft.com/office/drawing/2014/main" id="{3109F974-248E-4315-B1E4-8B401352C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189" y="3500439"/>
              <a:ext cx="630237" cy="288925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15" name="AutoShape 8">
              <a:extLst>
                <a:ext uri="{FF2B5EF4-FFF2-40B4-BE49-F238E27FC236}">
                  <a16:creationId xmlns:a16="http://schemas.microsoft.com/office/drawing/2014/main" id="{F34237A1-B037-4039-84B7-6A48664F5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275" y="3500439"/>
              <a:ext cx="573088" cy="288925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16" name="AutoShape 9">
              <a:extLst>
                <a:ext uri="{FF2B5EF4-FFF2-40B4-BE49-F238E27FC236}">
                  <a16:creationId xmlns:a16="http://schemas.microsoft.com/office/drawing/2014/main" id="{9957AB6B-FA92-472A-B5E9-48193DC7A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0150" y="3500439"/>
              <a:ext cx="573088" cy="288925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17" name="AutoShape 10">
              <a:extLst>
                <a:ext uri="{FF2B5EF4-FFF2-40B4-BE49-F238E27FC236}">
                  <a16:creationId xmlns:a16="http://schemas.microsoft.com/office/drawing/2014/main" id="{6E66314E-4CC8-4A95-9A60-E67E8D4C4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939" y="3932239"/>
              <a:ext cx="515937" cy="217487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18" name="AutoShape 11">
              <a:extLst>
                <a:ext uri="{FF2B5EF4-FFF2-40B4-BE49-F238E27FC236}">
                  <a16:creationId xmlns:a16="http://schemas.microsoft.com/office/drawing/2014/main" id="{EA07F1D7-7DE6-423B-8B63-033CB619D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725" y="3500439"/>
              <a:ext cx="573088" cy="288925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19" name="AutoShape 12">
              <a:extLst>
                <a:ext uri="{FF2B5EF4-FFF2-40B4-BE49-F238E27FC236}">
                  <a16:creationId xmlns:a16="http://schemas.microsoft.com/office/drawing/2014/main" id="{6625EE87-FDDC-4CDC-83CA-296B6EBE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238" y="3932238"/>
              <a:ext cx="544512" cy="252412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20" name="AutoShape 13">
              <a:extLst>
                <a:ext uri="{FF2B5EF4-FFF2-40B4-BE49-F238E27FC236}">
                  <a16:creationId xmlns:a16="http://schemas.microsoft.com/office/drawing/2014/main" id="{38F0EB36-5439-464C-A419-4BB70E0E6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789" y="2924176"/>
              <a:ext cx="573087" cy="288925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121" name="AutoShape 14">
              <a:extLst>
                <a:ext uri="{FF2B5EF4-FFF2-40B4-BE49-F238E27FC236}">
                  <a16:creationId xmlns:a16="http://schemas.microsoft.com/office/drawing/2014/main" id="{C5F170BF-D18E-4D1B-890D-8D1CD9A5CDB5}"/>
                </a:ext>
              </a:extLst>
            </p:cNvPr>
            <p:cNvCxnSpPr>
              <a:cxnSpLocks noChangeShapeType="1"/>
              <a:stCxn id="120" idx="2"/>
              <a:endCxn id="114" idx="0"/>
            </p:cNvCxnSpPr>
            <p:nvPr/>
          </p:nvCxnSpPr>
          <p:spPr bwMode="auto">
            <a:xfrm rot="5400000">
              <a:off x="2851944" y="2812257"/>
              <a:ext cx="287338" cy="1089025"/>
            </a:xfrm>
            <a:prstGeom prst="bentConnector3">
              <a:avLst>
                <a:gd name="adj1" fmla="val 498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22" name="AutoShape 15">
              <a:extLst>
                <a:ext uri="{FF2B5EF4-FFF2-40B4-BE49-F238E27FC236}">
                  <a16:creationId xmlns:a16="http://schemas.microsoft.com/office/drawing/2014/main" id="{900FB630-72DD-47D6-847F-9C5270B5559E}"/>
                </a:ext>
              </a:extLst>
            </p:cNvPr>
            <p:cNvCxnSpPr>
              <a:cxnSpLocks noChangeShapeType="1"/>
              <a:stCxn id="120" idx="2"/>
              <a:endCxn id="118" idx="0"/>
            </p:cNvCxnSpPr>
            <p:nvPr/>
          </p:nvCxnSpPr>
          <p:spPr bwMode="auto">
            <a:xfrm rot="5400000">
              <a:off x="3209925" y="3170238"/>
              <a:ext cx="287338" cy="373062"/>
            </a:xfrm>
            <a:prstGeom prst="bentConnector3">
              <a:avLst>
                <a:gd name="adj1" fmla="val 498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23" name="AutoShape 16">
              <a:extLst>
                <a:ext uri="{FF2B5EF4-FFF2-40B4-BE49-F238E27FC236}">
                  <a16:creationId xmlns:a16="http://schemas.microsoft.com/office/drawing/2014/main" id="{959A0916-703F-4371-B637-733BAE20432A}"/>
                </a:ext>
              </a:extLst>
            </p:cNvPr>
            <p:cNvCxnSpPr>
              <a:cxnSpLocks noChangeShapeType="1"/>
              <a:stCxn id="120" idx="2"/>
              <a:endCxn id="116" idx="0"/>
            </p:cNvCxnSpPr>
            <p:nvPr/>
          </p:nvCxnSpPr>
          <p:spPr bwMode="auto">
            <a:xfrm rot="16200000" flipH="1">
              <a:off x="3640138" y="3113088"/>
              <a:ext cx="287338" cy="487363"/>
            </a:xfrm>
            <a:prstGeom prst="bentConnector3">
              <a:avLst>
                <a:gd name="adj1" fmla="val 498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24" name="AutoShape 17">
              <a:extLst>
                <a:ext uri="{FF2B5EF4-FFF2-40B4-BE49-F238E27FC236}">
                  <a16:creationId xmlns:a16="http://schemas.microsoft.com/office/drawing/2014/main" id="{637099D4-C0C0-4A91-98C6-BA7336146998}"/>
                </a:ext>
              </a:extLst>
            </p:cNvPr>
            <p:cNvCxnSpPr>
              <a:cxnSpLocks noChangeShapeType="1"/>
              <a:stCxn id="120" idx="2"/>
              <a:endCxn id="115" idx="0"/>
            </p:cNvCxnSpPr>
            <p:nvPr/>
          </p:nvCxnSpPr>
          <p:spPr bwMode="auto">
            <a:xfrm rot="16200000" flipH="1">
              <a:off x="4012406" y="2740819"/>
              <a:ext cx="287338" cy="1231900"/>
            </a:xfrm>
            <a:prstGeom prst="bentConnector3">
              <a:avLst>
                <a:gd name="adj1" fmla="val 498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25" name="AutoShape 18">
              <a:extLst>
                <a:ext uri="{FF2B5EF4-FFF2-40B4-BE49-F238E27FC236}">
                  <a16:creationId xmlns:a16="http://schemas.microsoft.com/office/drawing/2014/main" id="{B628CD53-1358-4E3B-A061-6C70A044B3E4}"/>
                </a:ext>
              </a:extLst>
            </p:cNvPr>
            <p:cNvCxnSpPr>
              <a:cxnSpLocks noChangeShapeType="1"/>
              <a:stCxn id="114" idx="2"/>
              <a:endCxn id="119" idx="1"/>
            </p:cNvCxnSpPr>
            <p:nvPr/>
          </p:nvCxnSpPr>
          <p:spPr bwMode="auto">
            <a:xfrm rot="16200000" flipH="1">
              <a:off x="2358232" y="3882232"/>
              <a:ext cx="269875" cy="8413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26" name="AutoShape 19">
              <a:extLst>
                <a:ext uri="{FF2B5EF4-FFF2-40B4-BE49-F238E27FC236}">
                  <a16:creationId xmlns:a16="http://schemas.microsoft.com/office/drawing/2014/main" id="{E99C03D2-7A38-4E6D-AD0A-9B2C7B3E774F}"/>
                </a:ext>
              </a:extLst>
            </p:cNvPr>
            <p:cNvCxnSpPr>
              <a:cxnSpLocks noChangeShapeType="1"/>
              <a:stCxn id="118" idx="2"/>
              <a:endCxn id="117" idx="1"/>
            </p:cNvCxnSpPr>
            <p:nvPr/>
          </p:nvCxnSpPr>
          <p:spPr bwMode="auto">
            <a:xfrm rot="16200000" flipH="1">
              <a:off x="3112295" y="3844132"/>
              <a:ext cx="252412" cy="14287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127" name="AutoShape 20">
              <a:extLst>
                <a:ext uri="{FF2B5EF4-FFF2-40B4-BE49-F238E27FC236}">
                  <a16:creationId xmlns:a16="http://schemas.microsoft.com/office/drawing/2014/main" id="{6D89C212-DE2F-461E-881A-2A8CB929F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939" y="4221163"/>
              <a:ext cx="401637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28" name="AutoShape 21">
              <a:extLst>
                <a:ext uri="{FF2B5EF4-FFF2-40B4-BE49-F238E27FC236}">
                  <a16:creationId xmlns:a16="http://schemas.microsoft.com/office/drawing/2014/main" id="{2DB4900B-C8A1-452C-9AA9-869D32B02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239" y="4256088"/>
              <a:ext cx="401637" cy="252412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129" name="AutoShape 22">
              <a:extLst>
                <a:ext uri="{FF2B5EF4-FFF2-40B4-BE49-F238E27FC236}">
                  <a16:creationId xmlns:a16="http://schemas.microsoft.com/office/drawing/2014/main" id="{F4386B0E-C045-47B4-A4B0-0E0042570E22}"/>
                </a:ext>
              </a:extLst>
            </p:cNvPr>
            <p:cNvCxnSpPr>
              <a:cxnSpLocks noChangeShapeType="1"/>
              <a:stCxn id="114" idx="2"/>
              <a:endCxn id="128" idx="1"/>
            </p:cNvCxnSpPr>
            <p:nvPr/>
          </p:nvCxnSpPr>
          <p:spPr bwMode="auto">
            <a:xfrm rot="16200000" flipH="1">
              <a:off x="2196307" y="4044157"/>
              <a:ext cx="593725" cy="8413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30" name="AutoShape 23">
              <a:extLst>
                <a:ext uri="{FF2B5EF4-FFF2-40B4-BE49-F238E27FC236}">
                  <a16:creationId xmlns:a16="http://schemas.microsoft.com/office/drawing/2014/main" id="{BEA7C378-4BEE-4E69-A448-31DC09A397F4}"/>
                </a:ext>
              </a:extLst>
            </p:cNvPr>
            <p:cNvCxnSpPr>
              <a:cxnSpLocks noChangeShapeType="1"/>
              <a:stCxn id="118" idx="2"/>
              <a:endCxn id="127" idx="1"/>
            </p:cNvCxnSpPr>
            <p:nvPr/>
          </p:nvCxnSpPr>
          <p:spPr bwMode="auto">
            <a:xfrm rot="16200000" flipH="1">
              <a:off x="2968626" y="3987801"/>
              <a:ext cx="539750" cy="14287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131" name="AutoShape 24">
              <a:extLst>
                <a:ext uri="{FF2B5EF4-FFF2-40B4-BE49-F238E27FC236}">
                  <a16:creationId xmlns:a16="http://schemas.microsoft.com/office/drawing/2014/main" id="{A1D860B2-C483-4A6B-913F-17ACD0579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938" y="4508500"/>
              <a:ext cx="544512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132" name="AutoShape 25">
              <a:extLst>
                <a:ext uri="{FF2B5EF4-FFF2-40B4-BE49-F238E27FC236}">
                  <a16:creationId xmlns:a16="http://schemas.microsoft.com/office/drawing/2014/main" id="{960D4FBD-393F-4FBB-B40F-7C5C2E7E75D1}"/>
                </a:ext>
              </a:extLst>
            </p:cNvPr>
            <p:cNvCxnSpPr>
              <a:cxnSpLocks noChangeShapeType="1"/>
              <a:stCxn id="118" idx="2"/>
              <a:endCxn id="131" idx="1"/>
            </p:cNvCxnSpPr>
            <p:nvPr/>
          </p:nvCxnSpPr>
          <p:spPr bwMode="auto">
            <a:xfrm rot="16200000" flipH="1">
              <a:off x="2824958" y="4131470"/>
              <a:ext cx="827087" cy="14287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133" name="AutoShape 26">
              <a:extLst>
                <a:ext uri="{FF2B5EF4-FFF2-40B4-BE49-F238E27FC236}">
                  <a16:creationId xmlns:a16="http://schemas.microsoft.com/office/drawing/2014/main" id="{A9A0799B-8639-4353-9FCC-FAED2B3F3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789" y="3932239"/>
              <a:ext cx="573087" cy="217487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34" name="AutoShape 27">
              <a:extLst>
                <a:ext uri="{FF2B5EF4-FFF2-40B4-BE49-F238E27FC236}">
                  <a16:creationId xmlns:a16="http://schemas.microsoft.com/office/drawing/2014/main" id="{E2949094-0E75-43D4-B2A0-478D7035E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789" y="4221163"/>
              <a:ext cx="458787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35" name="AutoShape 28">
              <a:extLst>
                <a:ext uri="{FF2B5EF4-FFF2-40B4-BE49-F238E27FC236}">
                  <a16:creationId xmlns:a16="http://schemas.microsoft.com/office/drawing/2014/main" id="{37F66F37-03F6-4E05-92A0-BC87D199C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788" y="4508500"/>
              <a:ext cx="601662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136" name="AutoShape 29">
              <a:extLst>
                <a:ext uri="{FF2B5EF4-FFF2-40B4-BE49-F238E27FC236}">
                  <a16:creationId xmlns:a16="http://schemas.microsoft.com/office/drawing/2014/main" id="{5021A309-0D10-4BE8-B3A7-61BCEB2747BE}"/>
                </a:ext>
              </a:extLst>
            </p:cNvPr>
            <p:cNvCxnSpPr>
              <a:cxnSpLocks noChangeShapeType="1"/>
              <a:stCxn id="116" idx="2"/>
              <a:endCxn id="133" idx="1"/>
            </p:cNvCxnSpPr>
            <p:nvPr/>
          </p:nvCxnSpPr>
          <p:spPr bwMode="auto">
            <a:xfrm rot="16200000" flipH="1">
              <a:off x="3958432" y="3858419"/>
              <a:ext cx="252412" cy="114300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37" name="AutoShape 30">
              <a:extLst>
                <a:ext uri="{FF2B5EF4-FFF2-40B4-BE49-F238E27FC236}">
                  <a16:creationId xmlns:a16="http://schemas.microsoft.com/office/drawing/2014/main" id="{44A34D09-8667-477F-8024-3F49D7ABD2F0}"/>
                </a:ext>
              </a:extLst>
            </p:cNvPr>
            <p:cNvCxnSpPr>
              <a:cxnSpLocks noChangeShapeType="1"/>
              <a:stCxn id="116" idx="2"/>
              <a:endCxn id="134" idx="1"/>
            </p:cNvCxnSpPr>
            <p:nvPr/>
          </p:nvCxnSpPr>
          <p:spPr bwMode="auto">
            <a:xfrm rot="16200000" flipH="1">
              <a:off x="3814763" y="4002088"/>
              <a:ext cx="539750" cy="114300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38" name="AutoShape 31">
              <a:extLst>
                <a:ext uri="{FF2B5EF4-FFF2-40B4-BE49-F238E27FC236}">
                  <a16:creationId xmlns:a16="http://schemas.microsoft.com/office/drawing/2014/main" id="{264F0CC9-1604-466B-B813-CBDD6C62C425}"/>
                </a:ext>
              </a:extLst>
            </p:cNvPr>
            <p:cNvCxnSpPr>
              <a:cxnSpLocks noChangeShapeType="1"/>
              <a:stCxn id="116" idx="2"/>
              <a:endCxn id="135" idx="1"/>
            </p:cNvCxnSpPr>
            <p:nvPr/>
          </p:nvCxnSpPr>
          <p:spPr bwMode="auto">
            <a:xfrm rot="16200000" flipH="1">
              <a:off x="3671095" y="4145757"/>
              <a:ext cx="827087" cy="114300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139" name="AutoShape 32">
              <a:extLst>
                <a:ext uri="{FF2B5EF4-FFF2-40B4-BE49-F238E27FC236}">
                  <a16:creationId xmlns:a16="http://schemas.microsoft.com/office/drawing/2014/main" id="{546DCF77-F499-41B9-8AE1-9D2DE0A13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3897313"/>
              <a:ext cx="458788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40" name="AutoShape 33">
              <a:extLst>
                <a:ext uri="{FF2B5EF4-FFF2-40B4-BE49-F238E27FC236}">
                  <a16:creationId xmlns:a16="http://schemas.microsoft.com/office/drawing/2014/main" id="{77E63574-64E5-4A94-89C6-6ACAB40DA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4221164"/>
              <a:ext cx="458788" cy="179387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141" name="AutoShape 34">
              <a:extLst>
                <a:ext uri="{FF2B5EF4-FFF2-40B4-BE49-F238E27FC236}">
                  <a16:creationId xmlns:a16="http://schemas.microsoft.com/office/drawing/2014/main" id="{EEE2D7EF-BC59-4BAB-80C8-7B374CA447DC}"/>
                </a:ext>
              </a:extLst>
            </p:cNvPr>
            <p:cNvCxnSpPr>
              <a:cxnSpLocks noChangeShapeType="1"/>
              <a:stCxn id="115" idx="2"/>
              <a:endCxn id="139" idx="1"/>
            </p:cNvCxnSpPr>
            <p:nvPr/>
          </p:nvCxnSpPr>
          <p:spPr bwMode="auto">
            <a:xfrm rot="16200000" flipH="1">
              <a:off x="4735513" y="3825876"/>
              <a:ext cx="215900" cy="14287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42" name="AutoShape 35">
              <a:extLst>
                <a:ext uri="{FF2B5EF4-FFF2-40B4-BE49-F238E27FC236}">
                  <a16:creationId xmlns:a16="http://schemas.microsoft.com/office/drawing/2014/main" id="{A7793EEC-5699-4672-B550-921D314E06CC}"/>
                </a:ext>
              </a:extLst>
            </p:cNvPr>
            <p:cNvCxnSpPr>
              <a:cxnSpLocks noChangeShapeType="1"/>
              <a:stCxn id="115" idx="2"/>
              <a:endCxn id="140" idx="1"/>
            </p:cNvCxnSpPr>
            <p:nvPr/>
          </p:nvCxnSpPr>
          <p:spPr bwMode="auto">
            <a:xfrm rot="16200000" flipH="1">
              <a:off x="4582320" y="3979070"/>
              <a:ext cx="522287" cy="14287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143" name="AutoShape 36">
              <a:extLst>
                <a:ext uri="{FF2B5EF4-FFF2-40B4-BE49-F238E27FC236}">
                  <a16:creationId xmlns:a16="http://schemas.microsoft.com/office/drawing/2014/main" id="{51EF11D9-FD33-4A8F-976A-B6A019ACA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4868863"/>
              <a:ext cx="544512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sp>
          <p:nvSpPr>
            <p:cNvPr id="144" name="AutoShape 37">
              <a:extLst>
                <a:ext uri="{FF2B5EF4-FFF2-40B4-BE49-F238E27FC236}">
                  <a16:creationId xmlns:a16="http://schemas.microsoft.com/office/drawing/2014/main" id="{C40A61DB-66A1-473A-859F-F458BF072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5157788"/>
              <a:ext cx="544512" cy="215900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latin typeface="Arial"/>
                </a:rPr>
                <a:t>…</a:t>
              </a:r>
              <a:endParaRPr lang="en-US" altLang="zh-TW"/>
            </a:p>
          </p:txBody>
        </p:sp>
        <p:cxnSp>
          <p:nvCxnSpPr>
            <p:cNvPr id="145" name="AutoShape 38">
              <a:extLst>
                <a:ext uri="{FF2B5EF4-FFF2-40B4-BE49-F238E27FC236}">
                  <a16:creationId xmlns:a16="http://schemas.microsoft.com/office/drawing/2014/main" id="{3015B2A3-5439-415B-8407-D6712CB99747}"/>
                </a:ext>
              </a:extLst>
            </p:cNvPr>
            <p:cNvCxnSpPr>
              <a:cxnSpLocks noChangeShapeType="1"/>
              <a:stCxn id="131" idx="2"/>
              <a:endCxn id="143" idx="1"/>
            </p:cNvCxnSpPr>
            <p:nvPr/>
          </p:nvCxnSpPr>
          <p:spPr bwMode="auto">
            <a:xfrm rot="16200000" flipH="1">
              <a:off x="3525045" y="4782345"/>
              <a:ext cx="252413" cy="13652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46" name="AutoShape 39">
              <a:extLst>
                <a:ext uri="{FF2B5EF4-FFF2-40B4-BE49-F238E27FC236}">
                  <a16:creationId xmlns:a16="http://schemas.microsoft.com/office/drawing/2014/main" id="{BE3BDD45-E25E-429B-8924-6E22571A8F37}"/>
                </a:ext>
              </a:extLst>
            </p:cNvPr>
            <p:cNvCxnSpPr>
              <a:cxnSpLocks noChangeShapeType="1"/>
              <a:stCxn id="131" idx="2"/>
              <a:endCxn id="144" idx="1"/>
            </p:cNvCxnSpPr>
            <p:nvPr/>
          </p:nvCxnSpPr>
          <p:spPr bwMode="auto">
            <a:xfrm rot="16200000" flipH="1">
              <a:off x="3380582" y="4926807"/>
              <a:ext cx="541338" cy="13652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05498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263C-BE43-7D46-B79E-C4BED6ED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估時建議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D169-6980-7843-B9FB-5F0513086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/>
              <a:t>工作時間長度要適當</a:t>
            </a:r>
          </a:p>
          <a:p>
            <a:pPr lvl="1"/>
            <a:r>
              <a:rPr lang="en-TW"/>
              <a:t>如五天為上限，超過分段</a:t>
            </a:r>
          </a:p>
          <a:p>
            <a:pPr lvl="1"/>
            <a:r>
              <a:rPr lang="en-TW"/>
              <a:t>一天為下限，過小的湊一起</a:t>
            </a:r>
          </a:p>
          <a:p>
            <a:r>
              <a:rPr lang="en-TW"/>
              <a:t>工期起訖時間不要跨週</a:t>
            </a:r>
          </a:p>
          <a:p>
            <a:r>
              <a:rPr lang="en-TW"/>
              <a:t>明定完成條件</a:t>
            </a:r>
          </a:p>
          <a:p>
            <a:r>
              <a:rPr lang="en-TW"/>
              <a:t>管控工具</a:t>
            </a:r>
          </a:p>
          <a:p>
            <a:pPr lvl="1"/>
            <a:r>
              <a:rPr lang="en-TW"/>
              <a:t>卡片化工作</a:t>
            </a:r>
            <a:r>
              <a:rPr lang="zh-TW" altLang="en-US"/>
              <a:t> </a:t>
            </a:r>
            <a:r>
              <a:rPr lang="en-US">
                <a:hlinkClick r:id="rId2"/>
              </a:rPr>
              <a:t>https://trello.com/zh-Hant</a:t>
            </a:r>
            <a:endParaRPr lang="en-US"/>
          </a:p>
          <a:p>
            <a:endParaRPr lang="en-TW"/>
          </a:p>
          <a:p>
            <a:endParaRPr lang="en-TW"/>
          </a:p>
        </p:txBody>
      </p:sp>
      <p:pic>
        <p:nvPicPr>
          <p:cNvPr id="9218" name="Picture 2" descr="Trello應用實例(四) - Project Club 專案管理輕鬆學">
            <a:extLst>
              <a:ext uri="{FF2B5EF4-FFF2-40B4-BE49-F238E27FC236}">
                <a16:creationId xmlns:a16="http://schemas.microsoft.com/office/drawing/2014/main" id="{7F08ABD3-2DD3-8540-A6CB-28FE2284F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1" y="3352800"/>
            <a:ext cx="648614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0034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42157D-7419-47EB-80AD-7A0B6809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分組討論 </a:t>
            </a:r>
            <a:r>
              <a:rPr lang="en-US" altLang="zh-TW"/>
              <a:t>– </a:t>
            </a:r>
            <a:r>
              <a:rPr lang="zh-TW" altLang="en-US"/>
              <a:t>排程練習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40976B-92B4-400A-B75C-06181DF00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挑選某一～二個里程碑討論工作內容</a:t>
            </a:r>
            <a:endParaRPr lang="en-US" altLang="zh-TW"/>
          </a:p>
          <a:p>
            <a:pPr lvl="1"/>
            <a:r>
              <a:rPr lang="zh-TW" altLang="en-US"/>
              <a:t>工作排程與預估人員＋時間 （控制在</a:t>
            </a:r>
            <a:r>
              <a:rPr lang="en-US" altLang="zh-TW"/>
              <a:t>10</a:t>
            </a:r>
            <a:r>
              <a:rPr lang="zh-TW" altLang="en-US"/>
              <a:t>來項即可）</a:t>
            </a:r>
            <a:endParaRPr lang="en-US" altLang="zh-TW"/>
          </a:p>
          <a:p>
            <a:pPr lvl="1"/>
            <a:r>
              <a:rPr lang="zh-TW" altLang="en-US"/>
              <a:t>激勵同事的方法</a:t>
            </a:r>
            <a:endParaRPr lang="en-US" altLang="zh-TW"/>
          </a:p>
          <a:p>
            <a:endParaRPr lang="en-US" altLang="zh-TW"/>
          </a:p>
          <a:p>
            <a:pPr lvl="1"/>
            <a:endParaRPr lang="en-US" altLang="zh-TW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0646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DF4F3F-D059-44CC-BD38-97EB0B79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計畫執行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41E151-EC6F-4B7B-A920-82933696D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6346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5A5B85D-B5FB-46F4-927B-0119EC0A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章節重點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16A7B66-D432-4428-AD99-841B45661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掌控目前狀況</a:t>
            </a:r>
          </a:p>
          <a:p>
            <a:pPr lvl="1"/>
            <a:r>
              <a:rPr lang="zh-TW" altLang="en-US"/>
              <a:t>量化目前狀況</a:t>
            </a:r>
            <a:endParaRPr lang="en-US" altLang="zh-TW"/>
          </a:p>
          <a:p>
            <a:pPr lvl="1"/>
            <a:r>
              <a:rPr lang="zh-TW" altLang="en-US"/>
              <a:t>修正偏差維持進度與品質</a:t>
            </a:r>
          </a:p>
          <a:p>
            <a:r>
              <a:rPr lang="zh-TW" altLang="en-US"/>
              <a:t>預測未來</a:t>
            </a:r>
          </a:p>
          <a:p>
            <a:pPr lvl="1"/>
            <a:r>
              <a:rPr lang="zh-TW" altLang="en-US"/>
              <a:t>藉由目前趨勢，調整專案，展望未來</a:t>
            </a:r>
            <a:endParaRPr lang="en-US" altLang="zh-TW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8479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資料收集管道</a:t>
            </a:r>
          </a:p>
        </p:txBody>
      </p:sp>
      <p:sp>
        <p:nvSpPr>
          <p:cNvPr id="305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/>
              <a:t>光明正大</a:t>
            </a:r>
            <a:r>
              <a:rPr lang="en-US" altLang="zh-TW"/>
              <a:t>-</a:t>
            </a:r>
            <a:r>
              <a:rPr lang="zh-TW" altLang="en-US"/>
              <a:t>會議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正式資訊的來源</a:t>
            </a:r>
            <a:endParaRPr lang="en-US" altLang="zh-TW"/>
          </a:p>
          <a:p>
            <a:pPr lvl="1">
              <a:lnSpc>
                <a:spcPct val="90000"/>
              </a:lnSpc>
            </a:pPr>
            <a:r>
              <a:rPr lang="zh-TW" altLang="en-US"/>
              <a:t>（注意會議會佔去產出時間）</a:t>
            </a:r>
          </a:p>
          <a:p>
            <a:pPr>
              <a:lnSpc>
                <a:spcPct val="90000"/>
              </a:lnSpc>
            </a:pPr>
            <a:r>
              <a:rPr lang="zh-TW" altLang="en-US"/>
              <a:t>私下觀察</a:t>
            </a:r>
            <a:r>
              <a:rPr lang="en-US" altLang="zh-TW"/>
              <a:t>-</a:t>
            </a:r>
            <a:r>
              <a:rPr lang="zh-TW" altLang="en-US"/>
              <a:t>走動式管理</a:t>
            </a:r>
          </a:p>
          <a:p>
            <a:pPr lvl="1">
              <a:lnSpc>
                <a:spcPct val="90000"/>
              </a:lnSpc>
            </a:pPr>
            <a:r>
              <a:rPr kumimoji="0" lang="zh-TW" altLang="en-US"/>
              <a:t>了解其喜歡</a:t>
            </a:r>
            <a:r>
              <a:rPr lang="zh-TW" altLang="en-US"/>
              <a:t>鞭子或蘿蔔</a:t>
            </a:r>
          </a:p>
          <a:p>
            <a:pPr lvl="1">
              <a:lnSpc>
                <a:spcPct val="90000"/>
              </a:lnSpc>
            </a:pPr>
            <a:r>
              <a:rPr lang="zh-TW" altLang="en-US"/>
              <a:t>側面了解員工狀態，適時給予激勵或者輔導，或者預作風險準備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5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05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0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0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進度的回報</a:t>
            </a:r>
          </a:p>
        </p:txBody>
      </p:sp>
      <p:sp>
        <p:nvSpPr>
          <p:cNvPr id="307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/>
              <a:t>完成百分比</a:t>
            </a:r>
          </a:p>
          <a:p>
            <a:pPr lvl="1"/>
            <a:r>
              <a:rPr lang="zh-TW" altLang="en-US" sz="2000"/>
              <a:t>依照管理人專業經驗評斷目前進度比例</a:t>
            </a:r>
          </a:p>
          <a:p>
            <a:r>
              <a:rPr lang="zh-TW" altLang="en-US" sz="2400"/>
              <a:t>固定式準則</a:t>
            </a:r>
          </a:p>
          <a:p>
            <a:pPr lvl="1"/>
            <a:r>
              <a:rPr lang="zh-TW" altLang="en-US" sz="2000"/>
              <a:t>團隊認為完成度</a:t>
            </a:r>
            <a:r>
              <a:rPr lang="en-US" altLang="zh-TW" sz="2000"/>
              <a:t>+</a:t>
            </a:r>
            <a:r>
              <a:rPr lang="zh-TW" altLang="en-US" sz="2000"/>
              <a:t>驗收完成度</a:t>
            </a:r>
          </a:p>
          <a:p>
            <a:pPr lvl="1"/>
            <a:r>
              <a:rPr lang="en-US" altLang="zh-TW" sz="2000"/>
              <a:t>0/100</a:t>
            </a:r>
          </a:p>
          <a:p>
            <a:pPr lvl="1"/>
            <a:r>
              <a:rPr lang="en-US" altLang="zh-TW" sz="2000"/>
              <a:t>50/50</a:t>
            </a:r>
          </a:p>
          <a:p>
            <a:pPr lvl="1"/>
            <a:r>
              <a:rPr lang="en-US" altLang="zh-TW" sz="2000"/>
              <a:t>25/75</a:t>
            </a:r>
          </a:p>
        </p:txBody>
      </p:sp>
      <p:grpSp>
        <p:nvGrpSpPr>
          <p:cNvPr id="307204" name="Group 4"/>
          <p:cNvGrpSpPr>
            <a:grpSpLocks/>
          </p:cNvGrpSpPr>
          <p:nvPr/>
        </p:nvGrpSpPr>
        <p:grpSpPr bwMode="auto">
          <a:xfrm>
            <a:off x="4756058" y="4100975"/>
            <a:ext cx="5091113" cy="2693988"/>
            <a:chOff x="1491" y="2056"/>
            <a:chExt cx="3207" cy="1697"/>
          </a:xfrm>
        </p:grpSpPr>
        <p:sp>
          <p:nvSpPr>
            <p:cNvPr id="307205" name="Text Box 5"/>
            <p:cNvSpPr txBox="1">
              <a:spLocks noChangeArrowheads="1"/>
            </p:cNvSpPr>
            <p:nvPr/>
          </p:nvSpPr>
          <p:spPr bwMode="auto">
            <a:xfrm>
              <a:off x="3604" y="3308"/>
              <a:ext cx="40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/>
                <a:t>時間</a:t>
              </a:r>
            </a:p>
          </p:txBody>
        </p:sp>
        <p:sp>
          <p:nvSpPr>
            <p:cNvPr id="307206" name="Text Box 6"/>
            <p:cNvSpPr txBox="1">
              <a:spLocks noChangeArrowheads="1"/>
            </p:cNvSpPr>
            <p:nvPr/>
          </p:nvSpPr>
          <p:spPr bwMode="auto">
            <a:xfrm>
              <a:off x="1491" y="2255"/>
              <a:ext cx="69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/>
                <a:t>完成進度</a:t>
              </a:r>
            </a:p>
          </p:txBody>
        </p:sp>
        <p:graphicFrame>
          <p:nvGraphicFramePr>
            <p:cNvPr id="30720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8845210"/>
                </p:ext>
              </p:extLst>
            </p:nvPr>
          </p:nvGraphicFramePr>
          <p:xfrm>
            <a:off x="2154" y="2056"/>
            <a:ext cx="2544" cy="1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圖表" r:id="rId3" imgW="7620102" imgH="5084105" progId="MSGraph.Chart.8">
                    <p:embed followColorScheme="full"/>
                  </p:oleObj>
                </mc:Choice>
                <mc:Fallback>
                  <p:oleObj name="圖表" r:id="rId3" imgW="7620102" imgH="5084105" progId="MSGraph.Chart.8">
                    <p:embed followColorScheme="full"/>
                    <p:pic>
                      <p:nvPicPr>
                        <p:cNvPr id="30720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2056"/>
                          <a:ext cx="2544" cy="16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0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0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07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07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0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392</TotalTime>
  <Words>9566</Words>
  <Application>Microsoft Macintosh PowerPoint</Application>
  <PresentationFormat>Widescreen</PresentationFormat>
  <Paragraphs>2107</Paragraphs>
  <Slides>177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92" baseType="lpstr">
      <vt:lpstr>Libre Baskerville</vt:lpstr>
      <vt:lpstr>微軟正黑體</vt:lpstr>
      <vt:lpstr>Noto Sans Symbols</vt:lpstr>
      <vt:lpstr>Arial</vt:lpstr>
      <vt:lpstr>Calibri</vt:lpstr>
      <vt:lpstr>charter</vt:lpstr>
      <vt:lpstr>Gill Sans MT</vt:lpstr>
      <vt:lpstr>Times New Roman</vt:lpstr>
      <vt:lpstr>Trebuchet MS</vt:lpstr>
      <vt:lpstr>Verdana</vt:lpstr>
      <vt:lpstr>Wingdings</vt:lpstr>
      <vt:lpstr>Wingdings 2</vt:lpstr>
      <vt:lpstr>Wingdings 3</vt:lpstr>
      <vt:lpstr>多面向</vt:lpstr>
      <vt:lpstr>圖表</vt:lpstr>
      <vt:lpstr>遊戲開發管理</vt:lpstr>
      <vt:lpstr>大綱</vt:lpstr>
      <vt:lpstr>課程目標</vt:lpstr>
      <vt:lpstr>評分標準</vt:lpstr>
      <vt:lpstr>遊戲概論</vt:lpstr>
      <vt:lpstr>全球遊戲產值分佈</vt:lpstr>
      <vt:lpstr>台灣手遊狀況</vt:lpstr>
      <vt:lpstr>手遊下載情形</vt:lpstr>
      <vt:lpstr>博弈遊戲</vt:lpstr>
      <vt:lpstr>非博弈遊戲</vt:lpstr>
      <vt:lpstr>大廠重要產品</vt:lpstr>
      <vt:lpstr>營運商（平台商）怎麼賺錢的? </vt:lpstr>
      <vt:lpstr>遊戲產品授權案例 (聽說)</vt:lpstr>
      <vt:lpstr>研發與平台整合問題</vt:lpstr>
      <vt:lpstr>台灣分級規範</vt:lpstr>
      <vt:lpstr>智財權不負責簡述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遊戲類型</vt:lpstr>
      <vt:lpstr>主流遊戲與對應技術 </vt:lpstr>
      <vt:lpstr>熱身討論</vt:lpstr>
      <vt:lpstr>遊戲開發與管理概述</vt:lpstr>
      <vt:lpstr>遊戲開發要素</vt:lpstr>
      <vt:lpstr>遊戲開發時程</vt:lpstr>
      <vt:lpstr>流程管理</vt:lpstr>
      <vt:lpstr>發表平台決定開發工具</vt:lpstr>
      <vt:lpstr>目標產生內容</vt:lpstr>
      <vt:lpstr>有價值的產品</vt:lpstr>
      <vt:lpstr>開發成員</vt:lpstr>
      <vt:lpstr>開發者觀點</vt:lpstr>
      <vt:lpstr>技術人觀點</vt:lpstr>
      <vt:lpstr>使用者觀點</vt:lpstr>
      <vt:lpstr>老闆的觀點</vt:lpstr>
      <vt:lpstr>管理的觀點</vt:lpstr>
      <vt:lpstr>產品提案範例</vt:lpstr>
      <vt:lpstr>PowerPoint Presentation</vt:lpstr>
      <vt:lpstr>PowerPoint Presentation</vt:lpstr>
      <vt:lpstr>種族比例</vt:lpstr>
      <vt:lpstr>角色設定</vt:lpstr>
      <vt:lpstr>角色與裝備比例設定</vt:lpstr>
      <vt:lpstr>有很多的工作要做</vt:lpstr>
      <vt:lpstr>To do or not to do ?</vt:lpstr>
      <vt:lpstr>遊戲開發管理技術簡介</vt:lpstr>
      <vt:lpstr>目前狀況</vt:lpstr>
      <vt:lpstr>大部分的迴圈</vt:lpstr>
      <vt:lpstr>管理基本精神</vt:lpstr>
      <vt:lpstr>主要流派</vt:lpstr>
      <vt:lpstr>兩者差異</vt:lpstr>
      <vt:lpstr>應該被管控的項目</vt:lpstr>
      <vt:lpstr>先來確定你想怎麼管理專案?</vt:lpstr>
      <vt:lpstr>如何設計里程碑?</vt:lpstr>
      <vt:lpstr>里程碑的範例</vt:lpstr>
      <vt:lpstr>如何組成團隊?</vt:lpstr>
      <vt:lpstr>其他規範</vt:lpstr>
      <vt:lpstr>測試補充</vt:lpstr>
      <vt:lpstr>搞定團隊</vt:lpstr>
      <vt:lpstr>團隊與公司</vt:lpstr>
      <vt:lpstr>專案制公司架構</vt:lpstr>
      <vt:lpstr>功能制公司架構</vt:lpstr>
      <vt:lpstr>功能制架構評估</vt:lpstr>
      <vt:lpstr>矩陣制公司架構</vt:lpstr>
      <vt:lpstr>組織對專案影響力結論</vt:lpstr>
      <vt:lpstr>凝聚核心團隊向心力</vt:lpstr>
      <vt:lpstr>分組討論 – 提案練習</vt:lpstr>
      <vt:lpstr>排定時程</vt:lpstr>
      <vt:lpstr>章節重點</vt:lpstr>
      <vt:lpstr>找出工作項目</vt:lpstr>
      <vt:lpstr>找出工作項目 使用腦力激盪與心智圖法(MindMap)</vt:lpstr>
      <vt:lpstr>增廣見聞 - 心智圖的其他應用</vt:lpstr>
      <vt:lpstr>文字分析</vt:lpstr>
      <vt:lpstr>文字分析範例</vt:lpstr>
      <vt:lpstr>使用工作劃分結構-WBS</vt:lpstr>
      <vt:lpstr>拆解、合成、調整 WBS</vt:lpstr>
      <vt:lpstr>分項工時計算</vt:lpstr>
      <vt:lpstr>時間估算原則</vt:lpstr>
      <vt:lpstr>時間估算範例</vt:lpstr>
      <vt:lpstr>估算時間的小伎倆-PERT</vt:lpstr>
      <vt:lpstr>完成完整WBS</vt:lpstr>
      <vt:lpstr>誰來做?</vt:lpstr>
      <vt:lpstr>人才的培養流程</vt:lpstr>
      <vt:lpstr>專案團隊管理原則</vt:lpstr>
      <vt:lpstr>依照人力、工作性質確定前後關係</vt:lpstr>
      <vt:lpstr>繪製網路圖 - 守護重要的路</vt:lpstr>
      <vt:lpstr>重要路徑的控制</vt:lpstr>
      <vt:lpstr>可推導的答案</vt:lpstr>
      <vt:lpstr>估時建議</vt:lpstr>
      <vt:lpstr>分組討論 – 排程練習</vt:lpstr>
      <vt:lpstr>計畫執行</vt:lpstr>
      <vt:lpstr>章節重點</vt:lpstr>
      <vt:lpstr>資料收集管道</vt:lpstr>
      <vt:lpstr>進度的回報</vt:lpstr>
      <vt:lpstr>典型的 Schedule 樣式</vt:lpstr>
      <vt:lpstr>進度如期，也不一定對！？</vt:lpstr>
      <vt:lpstr>誤差原因</vt:lpstr>
      <vt:lpstr>設計激勵員工策略，避免欺騙</vt:lpstr>
      <vt:lpstr>問題討論 – 人啊～</vt:lpstr>
      <vt:lpstr>誠實修改後的結果</vt:lpstr>
      <vt:lpstr>及早發現及早治療</vt:lpstr>
      <vt:lpstr>進度追趕方法</vt:lpstr>
      <vt:lpstr>什麼是延誤?</vt:lpstr>
      <vt:lpstr>PM應該注意的進度延誤樣式</vt:lpstr>
      <vt:lpstr>增廣見聞 – 品質</vt:lpstr>
      <vt:lpstr>增廣見聞 – 實獲值（Earned-Value）分析</vt:lpstr>
      <vt:lpstr>整體專案進度評估法</vt:lpstr>
      <vt:lpstr>實獲值費用數字取得</vt:lpstr>
      <vt:lpstr>實獲值計算</vt:lpstr>
      <vt:lpstr>可看成本執行效率</vt:lpstr>
      <vt:lpstr>可看進度狀況</vt:lpstr>
      <vt:lpstr>可預估未來</vt:lpstr>
      <vt:lpstr>可做考績</vt:lpstr>
      <vt:lpstr>EV範例練習</vt:lpstr>
      <vt:lpstr>分組討論</vt:lpstr>
      <vt:lpstr>雜項管理</vt:lpstr>
      <vt:lpstr>範圍</vt:lpstr>
      <vt:lpstr>溝通的重要性</vt:lpstr>
      <vt:lpstr>基本溝通模型</vt:lpstr>
      <vt:lpstr>溝通模型容易產生問題的地方</vt:lpstr>
      <vt:lpstr>基本的溝通媒介</vt:lpstr>
      <vt:lpstr>會議主持、簡報技巧</vt:lpstr>
      <vt:lpstr>簡報技巧</vt:lpstr>
      <vt:lpstr>觀眾的操作</vt:lpstr>
      <vt:lpstr>簡報的設計 </vt:lpstr>
      <vt:lpstr>版面設計</vt:lpstr>
      <vt:lpstr>視力檢查-字體大小</vt:lpstr>
      <vt:lpstr>版面建議</vt:lpstr>
      <vt:lpstr>簡報設計 </vt:lpstr>
      <vt:lpstr>簡報檔架構組織</vt:lpstr>
      <vt:lpstr>簡報注意事項</vt:lpstr>
      <vt:lpstr>外包</vt:lpstr>
      <vt:lpstr>合約的經驗</vt:lpstr>
      <vt:lpstr>外包與常見問題</vt:lpstr>
      <vt:lpstr>結案檢討</vt:lpstr>
      <vt:lpstr>分組討論</vt:lpstr>
      <vt:lpstr>風險</vt:lpstr>
      <vt:lpstr>章節重點</vt:lpstr>
      <vt:lpstr>風險嚴重性的評分</vt:lpstr>
      <vt:lpstr>風險矩陣與對應策略</vt:lpstr>
      <vt:lpstr>風險腦力激盪分類</vt:lpstr>
      <vt:lpstr>產生風險清冊與評分</vt:lpstr>
      <vt:lpstr>期望值分析</vt:lpstr>
      <vt:lpstr>決策樹 – 人生徬徨無措時</vt:lpstr>
      <vt:lpstr>決策樹有趣的問題</vt:lpstr>
      <vt:lpstr>分組討論</vt:lpstr>
      <vt:lpstr>課程小結</vt:lpstr>
      <vt:lpstr>理想的專案管理流程</vt:lpstr>
      <vt:lpstr>我適合當製作人嗎？</vt:lpstr>
      <vt:lpstr>製作人的十戒</vt:lpstr>
      <vt:lpstr>專案管理應用</vt:lpstr>
      <vt:lpstr>遊戲開發管理與我的創業經驗</vt:lpstr>
      <vt:lpstr>為什麼要創業？</vt:lpstr>
      <vt:lpstr>為了找生路</vt:lpstr>
      <vt:lpstr>專案管理的過程</vt:lpstr>
      <vt:lpstr>當時募資產品 - MMORPG</vt:lpstr>
      <vt:lpstr>當時募資產品 - MMORPG</vt:lpstr>
      <vt:lpstr>當時募資產品 - MMORPG</vt:lpstr>
      <vt:lpstr>當時募資產品 – Web GAME</vt:lpstr>
      <vt:lpstr>當時募資產品 – Web GAME</vt:lpstr>
      <vt:lpstr>當時募資產品 – Web GAME</vt:lpstr>
      <vt:lpstr>資金流</vt:lpstr>
      <vt:lpstr>內憂與外患</vt:lpstr>
      <vt:lpstr>資金的探詢</vt:lpstr>
      <vt:lpstr>法人資金特性</vt:lpstr>
      <vt:lpstr>創投資金特性</vt:lpstr>
      <vt:lpstr>銀行資金特性 （半澤直樹是對的）</vt:lpstr>
      <vt:lpstr>政府資金特性</vt:lpstr>
      <vt:lpstr>找資金必備檔案 – 營運計畫書(BP)</vt:lpstr>
      <vt:lpstr>創業心得</vt:lpstr>
      <vt:lpstr>關於你自己</vt:lpstr>
      <vt:lpstr>Ｑ＆Ａ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遊戲開發管理</dc:title>
  <dc:creator>Andrew Liao</dc:creator>
  <cp:lastModifiedBy>Andrew Liao</cp:lastModifiedBy>
  <cp:revision>4</cp:revision>
  <dcterms:created xsi:type="dcterms:W3CDTF">2021-04-28T01:43:00Z</dcterms:created>
  <dcterms:modified xsi:type="dcterms:W3CDTF">2021-10-18T09:54:46Z</dcterms:modified>
</cp:coreProperties>
</file>